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1" r:id="rId3"/>
  </p:sldMasterIdLst>
  <p:notesMasterIdLst>
    <p:notesMasterId r:id="rId18"/>
  </p:notesMasterIdLst>
  <p:sldIdLst>
    <p:sldId id="256" r:id="rId4"/>
    <p:sldId id="710" r:id="rId5"/>
    <p:sldId id="331" r:id="rId6"/>
    <p:sldId id="303" r:id="rId7"/>
    <p:sldId id="329" r:id="rId8"/>
    <p:sldId id="318" r:id="rId9"/>
    <p:sldId id="344" r:id="rId10"/>
    <p:sldId id="347" r:id="rId11"/>
    <p:sldId id="335" r:id="rId12"/>
    <p:sldId id="349" r:id="rId13"/>
    <p:sldId id="353" r:id="rId14"/>
    <p:sldId id="632" r:id="rId15"/>
    <p:sldId id="376" r:id="rId16"/>
    <p:sldId id="374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87312" autoAdjust="0"/>
  </p:normalViewPr>
  <p:slideViewPr>
    <p:cSldViewPr snapToGrid="0">
      <p:cViewPr varScale="1">
        <p:scale>
          <a:sx n="71" d="100"/>
          <a:sy n="71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21165-ED96-4C87-92CC-78AA76992442}" type="doc">
      <dgm:prSet loTypeId="urn:microsoft.com/office/officeart/2005/8/layout/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C1A0D2-B419-4CE5-AFCF-8B2313881205}">
      <dgm:prSet phldrT="[Text]" custT="1"/>
      <dgm:spPr/>
      <dgm:t>
        <a:bodyPr/>
        <a:lstStyle/>
        <a:p>
          <a:pPr>
            <a:buNone/>
          </a:pPr>
          <a:r>
            <a:rPr lang="en-CA" sz="1700" b="1" dirty="0"/>
            <a:t>Identify your Services</a:t>
          </a:r>
          <a:endParaRPr lang="en-US" sz="1700" b="1" dirty="0"/>
        </a:p>
      </dgm:t>
    </dgm:pt>
    <dgm:pt modelId="{E131AE3E-6A5C-4E7F-897C-072CAC73C2D1}" type="parTrans" cxnId="{28891ADC-002E-4237-9B45-6BB530174A39}">
      <dgm:prSet/>
      <dgm:spPr/>
      <dgm:t>
        <a:bodyPr/>
        <a:lstStyle/>
        <a:p>
          <a:endParaRPr lang="en-US" sz="1600" b="1"/>
        </a:p>
      </dgm:t>
    </dgm:pt>
    <dgm:pt modelId="{652AC905-F527-45B8-9752-1C66A2C79963}" type="sibTrans" cxnId="{28891ADC-002E-4237-9B45-6BB530174A39}">
      <dgm:prSet custT="1"/>
      <dgm:spPr/>
      <dgm:t>
        <a:bodyPr/>
        <a:lstStyle/>
        <a:p>
          <a:endParaRPr lang="en-US" sz="1600" b="1"/>
        </a:p>
      </dgm:t>
    </dgm:pt>
    <dgm:pt modelId="{74CFA63A-441B-47B7-BC5A-FE41900EB3BD}">
      <dgm:prSet custT="1"/>
      <dgm:spPr/>
      <dgm:t>
        <a:bodyPr/>
        <a:lstStyle/>
        <a:p>
          <a:r>
            <a:rPr lang="en-CA" sz="1700" b="1" dirty="0"/>
            <a:t>Identify your Assets</a:t>
          </a:r>
        </a:p>
      </dgm:t>
    </dgm:pt>
    <dgm:pt modelId="{EFEF4856-B81B-4A88-86D2-39E05C82D6D1}" type="parTrans" cxnId="{829A72FE-4280-4A31-867C-4F57692A2636}">
      <dgm:prSet/>
      <dgm:spPr/>
      <dgm:t>
        <a:bodyPr/>
        <a:lstStyle/>
        <a:p>
          <a:endParaRPr lang="en-US" sz="1600" b="1"/>
        </a:p>
      </dgm:t>
    </dgm:pt>
    <dgm:pt modelId="{3E9FCD2F-D1D3-45FA-9139-FD12B0A7DE55}" type="sibTrans" cxnId="{829A72FE-4280-4A31-867C-4F57692A2636}">
      <dgm:prSet custT="1"/>
      <dgm:spPr/>
      <dgm:t>
        <a:bodyPr/>
        <a:lstStyle/>
        <a:p>
          <a:endParaRPr lang="en-US" sz="1600" b="1"/>
        </a:p>
      </dgm:t>
    </dgm:pt>
    <dgm:pt modelId="{A4C7B172-5012-4E08-A30D-17F84DB38965}">
      <dgm:prSet custT="1"/>
      <dgm:spPr/>
      <dgm:t>
        <a:bodyPr/>
        <a:lstStyle/>
        <a:p>
          <a:r>
            <a:rPr lang="en-CA" sz="1700" b="1" dirty="0"/>
            <a:t>Describe Current Levels of Service</a:t>
          </a:r>
        </a:p>
      </dgm:t>
    </dgm:pt>
    <dgm:pt modelId="{A8CF31B9-0E12-48E4-957F-062AF0E6FF14}" type="parTrans" cxnId="{768C6079-82C1-48B8-BDD5-C754D585BC8A}">
      <dgm:prSet/>
      <dgm:spPr/>
      <dgm:t>
        <a:bodyPr/>
        <a:lstStyle/>
        <a:p>
          <a:endParaRPr lang="en-US" sz="1600" b="1"/>
        </a:p>
      </dgm:t>
    </dgm:pt>
    <dgm:pt modelId="{F24E33F3-8815-427B-8501-43940BFEBDED}" type="sibTrans" cxnId="{768C6079-82C1-48B8-BDD5-C754D585BC8A}">
      <dgm:prSet custT="1"/>
      <dgm:spPr/>
      <dgm:t>
        <a:bodyPr/>
        <a:lstStyle/>
        <a:p>
          <a:endParaRPr lang="en-US" sz="1600" b="1"/>
        </a:p>
      </dgm:t>
    </dgm:pt>
    <dgm:pt modelId="{38704DE5-0BAC-4B31-84B6-64CB94AAA2DF}">
      <dgm:prSet custT="1"/>
      <dgm:spPr/>
      <dgm:t>
        <a:bodyPr/>
        <a:lstStyle/>
        <a:p>
          <a:r>
            <a:rPr lang="en-CA" sz="1700" b="1" dirty="0"/>
            <a:t>Identify Performance Measures </a:t>
          </a:r>
        </a:p>
      </dgm:t>
    </dgm:pt>
    <dgm:pt modelId="{898F8F02-54DA-4D01-94C3-756A54B8C1DC}" type="parTrans" cxnId="{D2832D84-AE95-4472-B357-A0CF49800633}">
      <dgm:prSet/>
      <dgm:spPr/>
      <dgm:t>
        <a:bodyPr/>
        <a:lstStyle/>
        <a:p>
          <a:endParaRPr lang="en-US" sz="1600" b="1"/>
        </a:p>
      </dgm:t>
    </dgm:pt>
    <dgm:pt modelId="{A97B5585-7500-4136-B407-552948D53104}" type="sibTrans" cxnId="{D2832D84-AE95-4472-B357-A0CF49800633}">
      <dgm:prSet custT="1"/>
      <dgm:spPr/>
      <dgm:t>
        <a:bodyPr/>
        <a:lstStyle/>
        <a:p>
          <a:endParaRPr lang="en-US" sz="1600" b="1"/>
        </a:p>
      </dgm:t>
    </dgm:pt>
    <dgm:pt modelId="{AD2CB0C0-3598-4F58-95D9-B2E77455C3C2}">
      <dgm:prSet custT="1"/>
      <dgm:spPr/>
      <dgm:t>
        <a:bodyPr/>
        <a:lstStyle/>
        <a:p>
          <a:r>
            <a:rPr lang="en-CA" sz="1700" b="1" dirty="0"/>
            <a:t>Identify Performance Gaps</a:t>
          </a:r>
        </a:p>
      </dgm:t>
    </dgm:pt>
    <dgm:pt modelId="{79B96540-4507-4F78-A804-97DBBCD909BE}" type="parTrans" cxnId="{E6FD00CB-417B-4F81-B221-CA6B7722061F}">
      <dgm:prSet/>
      <dgm:spPr/>
      <dgm:t>
        <a:bodyPr/>
        <a:lstStyle/>
        <a:p>
          <a:endParaRPr lang="en-US" sz="1600" b="1"/>
        </a:p>
      </dgm:t>
    </dgm:pt>
    <dgm:pt modelId="{80DFD78B-F8AD-4184-BBB6-0A8A5A6626E4}" type="sibTrans" cxnId="{E6FD00CB-417B-4F81-B221-CA6B7722061F}">
      <dgm:prSet custT="1"/>
      <dgm:spPr/>
      <dgm:t>
        <a:bodyPr/>
        <a:lstStyle/>
        <a:p>
          <a:endParaRPr lang="en-US" sz="1600" b="1"/>
        </a:p>
      </dgm:t>
    </dgm:pt>
    <dgm:pt modelId="{3E38888B-4E2C-40E1-9F0C-90365F1F8EC0}">
      <dgm:prSet custT="1"/>
      <dgm:spPr>
        <a:solidFill>
          <a:srgbClr val="00B050"/>
        </a:solidFill>
      </dgm:spPr>
      <dgm:t>
        <a:bodyPr/>
        <a:lstStyle/>
        <a:p>
          <a:r>
            <a:rPr lang="en-CA" sz="1700" b="1" dirty="0"/>
            <a:t>Develop Strategies to Address Gaps</a:t>
          </a:r>
        </a:p>
      </dgm:t>
    </dgm:pt>
    <dgm:pt modelId="{8E1560AA-7BD5-4E24-9F13-AC8D1FDFDC7B}" type="parTrans" cxnId="{6915B064-5CF9-4FD1-84B7-0F740FD617F8}">
      <dgm:prSet/>
      <dgm:spPr/>
      <dgm:t>
        <a:bodyPr/>
        <a:lstStyle/>
        <a:p>
          <a:endParaRPr lang="en-US" sz="1600" b="1"/>
        </a:p>
      </dgm:t>
    </dgm:pt>
    <dgm:pt modelId="{51FBF9FB-30BB-4B1B-A770-E1B233906B81}" type="sibTrans" cxnId="{6915B064-5CF9-4FD1-84B7-0F740FD617F8}">
      <dgm:prSet custT="1"/>
      <dgm:spPr>
        <a:solidFill>
          <a:srgbClr val="49A648"/>
        </a:solidFill>
      </dgm:spPr>
      <dgm:t>
        <a:bodyPr/>
        <a:lstStyle/>
        <a:p>
          <a:endParaRPr lang="en-US" sz="1600" b="1"/>
        </a:p>
      </dgm:t>
    </dgm:pt>
    <dgm:pt modelId="{AAB61FB6-70FB-4637-99D3-D5D65B4370C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700" b="1" dirty="0"/>
            <a:t>Prepare a Service Delivery Plan</a:t>
          </a:r>
        </a:p>
      </dgm:t>
    </dgm:pt>
    <dgm:pt modelId="{84072ED4-3DE1-4DF4-9E07-3E96CDCB1264}" type="parTrans" cxnId="{9505E5C7-1126-4A60-B4FB-8E2907180AB5}">
      <dgm:prSet/>
      <dgm:spPr/>
      <dgm:t>
        <a:bodyPr/>
        <a:lstStyle/>
        <a:p>
          <a:endParaRPr lang="en-US" sz="1600" b="1"/>
        </a:p>
      </dgm:t>
    </dgm:pt>
    <dgm:pt modelId="{A48DDAA9-B050-44B4-906B-1F02737003C5}" type="sibTrans" cxnId="{9505E5C7-1126-4A60-B4FB-8E2907180AB5}">
      <dgm:prSet/>
      <dgm:spPr/>
      <dgm:t>
        <a:bodyPr/>
        <a:lstStyle/>
        <a:p>
          <a:endParaRPr lang="en-US" sz="1600" b="1"/>
        </a:p>
      </dgm:t>
    </dgm:pt>
    <dgm:pt modelId="{B821B61F-B96E-4FC2-ABE3-75B5006CD095}" type="pres">
      <dgm:prSet presAssocID="{64121165-ED96-4C87-92CC-78AA76992442}" presName="diagram" presStyleCnt="0">
        <dgm:presLayoutVars>
          <dgm:dir/>
          <dgm:resizeHandles val="exact"/>
        </dgm:presLayoutVars>
      </dgm:prSet>
      <dgm:spPr/>
    </dgm:pt>
    <dgm:pt modelId="{D4D70078-3D91-4465-AD15-6B6DC03CE3AC}" type="pres">
      <dgm:prSet presAssocID="{20C1A0D2-B419-4CE5-AFCF-8B2313881205}" presName="node" presStyleLbl="node1" presStyleIdx="0" presStyleCnt="7" custScaleY="136036">
        <dgm:presLayoutVars>
          <dgm:bulletEnabled val="1"/>
        </dgm:presLayoutVars>
      </dgm:prSet>
      <dgm:spPr/>
    </dgm:pt>
    <dgm:pt modelId="{784D2AC5-8929-4CB7-B1F6-A0717B87274C}" type="pres">
      <dgm:prSet presAssocID="{652AC905-F527-45B8-9752-1C66A2C79963}" presName="sibTrans" presStyleLbl="sibTrans2D1" presStyleIdx="0" presStyleCnt="6"/>
      <dgm:spPr/>
    </dgm:pt>
    <dgm:pt modelId="{6ECDE552-A5E2-4FE0-9E08-08623B65C98D}" type="pres">
      <dgm:prSet presAssocID="{652AC905-F527-45B8-9752-1C66A2C79963}" presName="connectorText" presStyleLbl="sibTrans2D1" presStyleIdx="0" presStyleCnt="6"/>
      <dgm:spPr/>
    </dgm:pt>
    <dgm:pt modelId="{D95B5692-EBA7-4EED-8483-C1457BC8845C}" type="pres">
      <dgm:prSet presAssocID="{74CFA63A-441B-47B7-BC5A-FE41900EB3BD}" presName="node" presStyleLbl="node1" presStyleIdx="1" presStyleCnt="7" custScaleY="136036">
        <dgm:presLayoutVars>
          <dgm:bulletEnabled val="1"/>
        </dgm:presLayoutVars>
      </dgm:prSet>
      <dgm:spPr/>
    </dgm:pt>
    <dgm:pt modelId="{828E2322-660F-48A1-B074-24539BD35F04}" type="pres">
      <dgm:prSet presAssocID="{3E9FCD2F-D1D3-45FA-9139-FD12B0A7DE55}" presName="sibTrans" presStyleLbl="sibTrans2D1" presStyleIdx="1" presStyleCnt="6"/>
      <dgm:spPr/>
    </dgm:pt>
    <dgm:pt modelId="{59597147-0086-4772-AAD5-DA22753D307A}" type="pres">
      <dgm:prSet presAssocID="{3E9FCD2F-D1D3-45FA-9139-FD12B0A7DE55}" presName="connectorText" presStyleLbl="sibTrans2D1" presStyleIdx="1" presStyleCnt="6"/>
      <dgm:spPr/>
    </dgm:pt>
    <dgm:pt modelId="{B5AB4761-F33E-48C2-ABAC-6F1375AF8EA1}" type="pres">
      <dgm:prSet presAssocID="{A4C7B172-5012-4E08-A30D-17F84DB38965}" presName="node" presStyleLbl="node1" presStyleIdx="2" presStyleCnt="7" custScaleY="136036">
        <dgm:presLayoutVars>
          <dgm:bulletEnabled val="1"/>
        </dgm:presLayoutVars>
      </dgm:prSet>
      <dgm:spPr/>
    </dgm:pt>
    <dgm:pt modelId="{46957C38-A118-42C5-89E1-EBFD8D053907}" type="pres">
      <dgm:prSet presAssocID="{F24E33F3-8815-427B-8501-43940BFEBDED}" presName="sibTrans" presStyleLbl="sibTrans2D1" presStyleIdx="2" presStyleCnt="6"/>
      <dgm:spPr/>
    </dgm:pt>
    <dgm:pt modelId="{A7EE0F53-24BD-41B7-9DC4-4D8A9FEC9C34}" type="pres">
      <dgm:prSet presAssocID="{F24E33F3-8815-427B-8501-43940BFEBDED}" presName="connectorText" presStyleLbl="sibTrans2D1" presStyleIdx="2" presStyleCnt="6"/>
      <dgm:spPr/>
    </dgm:pt>
    <dgm:pt modelId="{B499F23B-F280-4997-AC00-586644A89A8F}" type="pres">
      <dgm:prSet presAssocID="{38704DE5-0BAC-4B31-84B6-64CB94AAA2DF}" presName="node" presStyleLbl="node1" presStyleIdx="3" presStyleCnt="7" custScaleY="136036">
        <dgm:presLayoutVars>
          <dgm:bulletEnabled val="1"/>
        </dgm:presLayoutVars>
      </dgm:prSet>
      <dgm:spPr/>
    </dgm:pt>
    <dgm:pt modelId="{A97FF852-E671-4C8E-807F-17FF656448DD}" type="pres">
      <dgm:prSet presAssocID="{A97B5585-7500-4136-B407-552948D53104}" presName="sibTrans" presStyleLbl="sibTrans2D1" presStyleIdx="3" presStyleCnt="6"/>
      <dgm:spPr/>
    </dgm:pt>
    <dgm:pt modelId="{75D3E405-B102-46A7-AB61-2F2EF49BA93D}" type="pres">
      <dgm:prSet presAssocID="{A97B5585-7500-4136-B407-552948D53104}" presName="connectorText" presStyleLbl="sibTrans2D1" presStyleIdx="3" presStyleCnt="6"/>
      <dgm:spPr/>
    </dgm:pt>
    <dgm:pt modelId="{9811D274-9DEA-451C-9F9D-BB1058FCA684}" type="pres">
      <dgm:prSet presAssocID="{AD2CB0C0-3598-4F58-95D9-B2E77455C3C2}" presName="node" presStyleLbl="node1" presStyleIdx="4" presStyleCnt="7" custScaleY="136036">
        <dgm:presLayoutVars>
          <dgm:bulletEnabled val="1"/>
        </dgm:presLayoutVars>
      </dgm:prSet>
      <dgm:spPr/>
    </dgm:pt>
    <dgm:pt modelId="{9AA5A602-38D5-4616-8E99-F4D83BC08226}" type="pres">
      <dgm:prSet presAssocID="{80DFD78B-F8AD-4184-BBB6-0A8A5A6626E4}" presName="sibTrans" presStyleLbl="sibTrans2D1" presStyleIdx="4" presStyleCnt="6"/>
      <dgm:spPr/>
    </dgm:pt>
    <dgm:pt modelId="{68E0ED42-44C2-4731-9F5A-146C7C225FB5}" type="pres">
      <dgm:prSet presAssocID="{80DFD78B-F8AD-4184-BBB6-0A8A5A6626E4}" presName="connectorText" presStyleLbl="sibTrans2D1" presStyleIdx="4" presStyleCnt="6"/>
      <dgm:spPr/>
    </dgm:pt>
    <dgm:pt modelId="{2E1FE1FF-4632-43A1-9AE3-18D724E86C4B}" type="pres">
      <dgm:prSet presAssocID="{3E38888B-4E2C-40E1-9F0C-90365F1F8EC0}" presName="node" presStyleLbl="node1" presStyleIdx="5" presStyleCnt="7" custScaleY="136036">
        <dgm:presLayoutVars>
          <dgm:bulletEnabled val="1"/>
        </dgm:presLayoutVars>
      </dgm:prSet>
      <dgm:spPr/>
    </dgm:pt>
    <dgm:pt modelId="{E4BB2918-6341-4351-8099-C49CF4A8A9EB}" type="pres">
      <dgm:prSet presAssocID="{51FBF9FB-30BB-4B1B-A770-E1B233906B81}" presName="sibTrans" presStyleLbl="sibTrans2D1" presStyleIdx="5" presStyleCnt="6"/>
      <dgm:spPr/>
    </dgm:pt>
    <dgm:pt modelId="{5B569736-77CD-49DB-B701-46191D8F27D2}" type="pres">
      <dgm:prSet presAssocID="{51FBF9FB-30BB-4B1B-A770-E1B233906B81}" presName="connectorText" presStyleLbl="sibTrans2D1" presStyleIdx="5" presStyleCnt="6"/>
      <dgm:spPr/>
    </dgm:pt>
    <dgm:pt modelId="{A1070F86-C7DC-4243-B0D6-F47379823DAE}" type="pres">
      <dgm:prSet presAssocID="{AAB61FB6-70FB-4637-99D3-D5D65B4370C9}" presName="node" presStyleLbl="node1" presStyleIdx="6" presStyleCnt="7" custScaleY="136036">
        <dgm:presLayoutVars>
          <dgm:bulletEnabled val="1"/>
        </dgm:presLayoutVars>
      </dgm:prSet>
      <dgm:spPr/>
    </dgm:pt>
  </dgm:ptLst>
  <dgm:cxnLst>
    <dgm:cxn modelId="{927A560B-3BDD-46AC-8688-C799A05B5AB3}" type="presOf" srcId="{A97B5585-7500-4136-B407-552948D53104}" destId="{75D3E405-B102-46A7-AB61-2F2EF49BA93D}" srcOrd="1" destOrd="0" presId="urn:microsoft.com/office/officeart/2005/8/layout/process5"/>
    <dgm:cxn modelId="{8413531B-D660-4281-A123-1FD7EB23F8DA}" type="presOf" srcId="{652AC905-F527-45B8-9752-1C66A2C79963}" destId="{6ECDE552-A5E2-4FE0-9E08-08623B65C98D}" srcOrd="1" destOrd="0" presId="urn:microsoft.com/office/officeart/2005/8/layout/process5"/>
    <dgm:cxn modelId="{F9AE6F20-C9F7-4B72-80B0-EB4C176758BD}" type="presOf" srcId="{3E9FCD2F-D1D3-45FA-9139-FD12B0A7DE55}" destId="{828E2322-660F-48A1-B074-24539BD35F04}" srcOrd="0" destOrd="0" presId="urn:microsoft.com/office/officeart/2005/8/layout/process5"/>
    <dgm:cxn modelId="{774DD021-A8E3-4BE5-9B68-8646D241A7D3}" type="presOf" srcId="{20C1A0D2-B419-4CE5-AFCF-8B2313881205}" destId="{D4D70078-3D91-4465-AD15-6B6DC03CE3AC}" srcOrd="0" destOrd="0" presId="urn:microsoft.com/office/officeart/2005/8/layout/process5"/>
    <dgm:cxn modelId="{7F3E822D-440B-449A-BB78-3BB477F2FAEA}" type="presOf" srcId="{74CFA63A-441B-47B7-BC5A-FE41900EB3BD}" destId="{D95B5692-EBA7-4EED-8483-C1457BC8845C}" srcOrd="0" destOrd="0" presId="urn:microsoft.com/office/officeart/2005/8/layout/process5"/>
    <dgm:cxn modelId="{934AD833-3811-4815-8F41-026A187E6FDD}" type="presOf" srcId="{F24E33F3-8815-427B-8501-43940BFEBDED}" destId="{46957C38-A118-42C5-89E1-EBFD8D053907}" srcOrd="0" destOrd="0" presId="urn:microsoft.com/office/officeart/2005/8/layout/process5"/>
    <dgm:cxn modelId="{6915B064-5CF9-4FD1-84B7-0F740FD617F8}" srcId="{64121165-ED96-4C87-92CC-78AA76992442}" destId="{3E38888B-4E2C-40E1-9F0C-90365F1F8EC0}" srcOrd="5" destOrd="0" parTransId="{8E1560AA-7BD5-4E24-9F13-AC8D1FDFDC7B}" sibTransId="{51FBF9FB-30BB-4B1B-A770-E1B233906B81}"/>
    <dgm:cxn modelId="{B04BEB64-F155-42EF-ADA7-C6FF2B5186B9}" type="presOf" srcId="{64121165-ED96-4C87-92CC-78AA76992442}" destId="{B821B61F-B96E-4FC2-ABE3-75B5006CD095}" srcOrd="0" destOrd="0" presId="urn:microsoft.com/office/officeart/2005/8/layout/process5"/>
    <dgm:cxn modelId="{E8DF2C6E-D0B7-4692-AB06-646CD73B3D30}" type="presOf" srcId="{A4C7B172-5012-4E08-A30D-17F84DB38965}" destId="{B5AB4761-F33E-48C2-ABAC-6F1375AF8EA1}" srcOrd="0" destOrd="0" presId="urn:microsoft.com/office/officeart/2005/8/layout/process5"/>
    <dgm:cxn modelId="{0DAD1273-84BF-44FB-A5AD-BFFEF5B2BB9F}" type="presOf" srcId="{38704DE5-0BAC-4B31-84B6-64CB94AAA2DF}" destId="{B499F23B-F280-4997-AC00-586644A89A8F}" srcOrd="0" destOrd="0" presId="urn:microsoft.com/office/officeart/2005/8/layout/process5"/>
    <dgm:cxn modelId="{768C6079-82C1-48B8-BDD5-C754D585BC8A}" srcId="{64121165-ED96-4C87-92CC-78AA76992442}" destId="{A4C7B172-5012-4E08-A30D-17F84DB38965}" srcOrd="2" destOrd="0" parTransId="{A8CF31B9-0E12-48E4-957F-062AF0E6FF14}" sibTransId="{F24E33F3-8815-427B-8501-43940BFEBDED}"/>
    <dgm:cxn modelId="{4591257E-3A72-42A7-89C5-2057C4601042}" type="presOf" srcId="{AD2CB0C0-3598-4F58-95D9-B2E77455C3C2}" destId="{9811D274-9DEA-451C-9F9D-BB1058FCA684}" srcOrd="0" destOrd="0" presId="urn:microsoft.com/office/officeart/2005/8/layout/process5"/>
    <dgm:cxn modelId="{D2832D84-AE95-4472-B357-A0CF49800633}" srcId="{64121165-ED96-4C87-92CC-78AA76992442}" destId="{38704DE5-0BAC-4B31-84B6-64CB94AAA2DF}" srcOrd="3" destOrd="0" parTransId="{898F8F02-54DA-4D01-94C3-756A54B8C1DC}" sibTransId="{A97B5585-7500-4136-B407-552948D53104}"/>
    <dgm:cxn modelId="{2BB0D38B-C202-4BA8-86F4-5D1007015C9D}" type="presOf" srcId="{652AC905-F527-45B8-9752-1C66A2C79963}" destId="{784D2AC5-8929-4CB7-B1F6-A0717B87274C}" srcOrd="0" destOrd="0" presId="urn:microsoft.com/office/officeart/2005/8/layout/process5"/>
    <dgm:cxn modelId="{0C91279E-B162-4550-9D4A-D1C62CB4EC00}" type="presOf" srcId="{F24E33F3-8815-427B-8501-43940BFEBDED}" destId="{A7EE0F53-24BD-41B7-9DC4-4D8A9FEC9C34}" srcOrd="1" destOrd="0" presId="urn:microsoft.com/office/officeart/2005/8/layout/process5"/>
    <dgm:cxn modelId="{49DE02AF-7A67-416F-BB4A-430AF48FE434}" type="presOf" srcId="{80DFD78B-F8AD-4184-BBB6-0A8A5A6626E4}" destId="{9AA5A602-38D5-4616-8E99-F4D83BC08226}" srcOrd="0" destOrd="0" presId="urn:microsoft.com/office/officeart/2005/8/layout/process5"/>
    <dgm:cxn modelId="{8AFD17B4-3ABA-4A3D-91A1-1220D0A49449}" type="presOf" srcId="{3E9FCD2F-D1D3-45FA-9139-FD12B0A7DE55}" destId="{59597147-0086-4772-AAD5-DA22753D307A}" srcOrd="1" destOrd="0" presId="urn:microsoft.com/office/officeart/2005/8/layout/process5"/>
    <dgm:cxn modelId="{166647C1-5229-493A-9BE7-35809FFAC078}" type="presOf" srcId="{51FBF9FB-30BB-4B1B-A770-E1B233906B81}" destId="{E4BB2918-6341-4351-8099-C49CF4A8A9EB}" srcOrd="0" destOrd="0" presId="urn:microsoft.com/office/officeart/2005/8/layout/process5"/>
    <dgm:cxn modelId="{9505E5C7-1126-4A60-B4FB-8E2907180AB5}" srcId="{64121165-ED96-4C87-92CC-78AA76992442}" destId="{AAB61FB6-70FB-4637-99D3-D5D65B4370C9}" srcOrd="6" destOrd="0" parTransId="{84072ED4-3DE1-4DF4-9E07-3E96CDCB1264}" sibTransId="{A48DDAA9-B050-44B4-906B-1F02737003C5}"/>
    <dgm:cxn modelId="{E8B995C9-A3BC-4F10-A395-22A947BF1A5A}" type="presOf" srcId="{AAB61FB6-70FB-4637-99D3-D5D65B4370C9}" destId="{A1070F86-C7DC-4243-B0D6-F47379823DAE}" srcOrd="0" destOrd="0" presId="urn:microsoft.com/office/officeart/2005/8/layout/process5"/>
    <dgm:cxn modelId="{E6FD00CB-417B-4F81-B221-CA6B7722061F}" srcId="{64121165-ED96-4C87-92CC-78AA76992442}" destId="{AD2CB0C0-3598-4F58-95D9-B2E77455C3C2}" srcOrd="4" destOrd="0" parTransId="{79B96540-4507-4F78-A804-97DBBCD909BE}" sibTransId="{80DFD78B-F8AD-4184-BBB6-0A8A5A6626E4}"/>
    <dgm:cxn modelId="{2642BBD3-0317-4835-955F-FCE377F46E2C}" type="presOf" srcId="{A97B5585-7500-4136-B407-552948D53104}" destId="{A97FF852-E671-4C8E-807F-17FF656448DD}" srcOrd="0" destOrd="0" presId="urn:microsoft.com/office/officeart/2005/8/layout/process5"/>
    <dgm:cxn modelId="{28891ADC-002E-4237-9B45-6BB530174A39}" srcId="{64121165-ED96-4C87-92CC-78AA76992442}" destId="{20C1A0D2-B419-4CE5-AFCF-8B2313881205}" srcOrd="0" destOrd="0" parTransId="{E131AE3E-6A5C-4E7F-897C-072CAC73C2D1}" sibTransId="{652AC905-F527-45B8-9752-1C66A2C79963}"/>
    <dgm:cxn modelId="{04C523DC-0DCD-47A6-9152-5F753501D45B}" type="presOf" srcId="{80DFD78B-F8AD-4184-BBB6-0A8A5A6626E4}" destId="{68E0ED42-44C2-4731-9F5A-146C7C225FB5}" srcOrd="1" destOrd="0" presId="urn:microsoft.com/office/officeart/2005/8/layout/process5"/>
    <dgm:cxn modelId="{B0643CDD-A983-4997-8772-44C555FAEFED}" type="presOf" srcId="{3E38888B-4E2C-40E1-9F0C-90365F1F8EC0}" destId="{2E1FE1FF-4632-43A1-9AE3-18D724E86C4B}" srcOrd="0" destOrd="0" presId="urn:microsoft.com/office/officeart/2005/8/layout/process5"/>
    <dgm:cxn modelId="{829A72FE-4280-4A31-867C-4F57692A2636}" srcId="{64121165-ED96-4C87-92CC-78AA76992442}" destId="{74CFA63A-441B-47B7-BC5A-FE41900EB3BD}" srcOrd="1" destOrd="0" parTransId="{EFEF4856-B81B-4A88-86D2-39E05C82D6D1}" sibTransId="{3E9FCD2F-D1D3-45FA-9139-FD12B0A7DE55}"/>
    <dgm:cxn modelId="{F681F1FF-1450-4747-A449-5967DC762346}" type="presOf" srcId="{51FBF9FB-30BB-4B1B-A770-E1B233906B81}" destId="{5B569736-77CD-49DB-B701-46191D8F27D2}" srcOrd="1" destOrd="0" presId="urn:microsoft.com/office/officeart/2005/8/layout/process5"/>
    <dgm:cxn modelId="{AE77A3D5-84CE-4D14-97AF-AD61F9D6C726}" type="presParOf" srcId="{B821B61F-B96E-4FC2-ABE3-75B5006CD095}" destId="{D4D70078-3D91-4465-AD15-6B6DC03CE3AC}" srcOrd="0" destOrd="0" presId="urn:microsoft.com/office/officeart/2005/8/layout/process5"/>
    <dgm:cxn modelId="{64B0CE58-AD11-4A71-8B28-5167D9C1B68D}" type="presParOf" srcId="{B821B61F-B96E-4FC2-ABE3-75B5006CD095}" destId="{784D2AC5-8929-4CB7-B1F6-A0717B87274C}" srcOrd="1" destOrd="0" presId="urn:microsoft.com/office/officeart/2005/8/layout/process5"/>
    <dgm:cxn modelId="{1E4D80AA-4C6E-4B26-8557-0015BDAE6566}" type="presParOf" srcId="{784D2AC5-8929-4CB7-B1F6-A0717B87274C}" destId="{6ECDE552-A5E2-4FE0-9E08-08623B65C98D}" srcOrd="0" destOrd="0" presId="urn:microsoft.com/office/officeart/2005/8/layout/process5"/>
    <dgm:cxn modelId="{28859E10-ADA5-4F0A-BB1E-915D86505C6A}" type="presParOf" srcId="{B821B61F-B96E-4FC2-ABE3-75B5006CD095}" destId="{D95B5692-EBA7-4EED-8483-C1457BC8845C}" srcOrd="2" destOrd="0" presId="urn:microsoft.com/office/officeart/2005/8/layout/process5"/>
    <dgm:cxn modelId="{AEA31F35-ABFE-4212-A154-08A16892B20A}" type="presParOf" srcId="{B821B61F-B96E-4FC2-ABE3-75B5006CD095}" destId="{828E2322-660F-48A1-B074-24539BD35F04}" srcOrd="3" destOrd="0" presId="urn:microsoft.com/office/officeart/2005/8/layout/process5"/>
    <dgm:cxn modelId="{1C79FD9C-C10E-48CF-A824-03670085BF43}" type="presParOf" srcId="{828E2322-660F-48A1-B074-24539BD35F04}" destId="{59597147-0086-4772-AAD5-DA22753D307A}" srcOrd="0" destOrd="0" presId="urn:microsoft.com/office/officeart/2005/8/layout/process5"/>
    <dgm:cxn modelId="{D5D486DB-67A7-4D51-8E00-AE843C72063C}" type="presParOf" srcId="{B821B61F-B96E-4FC2-ABE3-75B5006CD095}" destId="{B5AB4761-F33E-48C2-ABAC-6F1375AF8EA1}" srcOrd="4" destOrd="0" presId="urn:microsoft.com/office/officeart/2005/8/layout/process5"/>
    <dgm:cxn modelId="{3C760A19-7C1B-4E20-9C7A-B08CD52FB6C1}" type="presParOf" srcId="{B821B61F-B96E-4FC2-ABE3-75B5006CD095}" destId="{46957C38-A118-42C5-89E1-EBFD8D053907}" srcOrd="5" destOrd="0" presId="urn:microsoft.com/office/officeart/2005/8/layout/process5"/>
    <dgm:cxn modelId="{AB523DB5-E332-42F8-8809-0B9D3FC92DDA}" type="presParOf" srcId="{46957C38-A118-42C5-89E1-EBFD8D053907}" destId="{A7EE0F53-24BD-41B7-9DC4-4D8A9FEC9C34}" srcOrd="0" destOrd="0" presId="urn:microsoft.com/office/officeart/2005/8/layout/process5"/>
    <dgm:cxn modelId="{2E4CD733-D010-45D4-B2FA-7F667AE87A73}" type="presParOf" srcId="{B821B61F-B96E-4FC2-ABE3-75B5006CD095}" destId="{B499F23B-F280-4997-AC00-586644A89A8F}" srcOrd="6" destOrd="0" presId="urn:microsoft.com/office/officeart/2005/8/layout/process5"/>
    <dgm:cxn modelId="{C2316A5E-E659-4A7D-9DE4-073C92A54091}" type="presParOf" srcId="{B821B61F-B96E-4FC2-ABE3-75B5006CD095}" destId="{A97FF852-E671-4C8E-807F-17FF656448DD}" srcOrd="7" destOrd="0" presId="urn:microsoft.com/office/officeart/2005/8/layout/process5"/>
    <dgm:cxn modelId="{8E6250C8-D76D-46B5-8F9A-441E67F2485B}" type="presParOf" srcId="{A97FF852-E671-4C8E-807F-17FF656448DD}" destId="{75D3E405-B102-46A7-AB61-2F2EF49BA93D}" srcOrd="0" destOrd="0" presId="urn:microsoft.com/office/officeart/2005/8/layout/process5"/>
    <dgm:cxn modelId="{B4B502BE-323F-48AD-8E5F-7C4D1AC2BDF5}" type="presParOf" srcId="{B821B61F-B96E-4FC2-ABE3-75B5006CD095}" destId="{9811D274-9DEA-451C-9F9D-BB1058FCA684}" srcOrd="8" destOrd="0" presId="urn:microsoft.com/office/officeart/2005/8/layout/process5"/>
    <dgm:cxn modelId="{08594856-3447-4420-B6EF-A14CFBE99F51}" type="presParOf" srcId="{B821B61F-B96E-4FC2-ABE3-75B5006CD095}" destId="{9AA5A602-38D5-4616-8E99-F4D83BC08226}" srcOrd="9" destOrd="0" presId="urn:microsoft.com/office/officeart/2005/8/layout/process5"/>
    <dgm:cxn modelId="{4F2937BC-E8EB-49A3-94A3-F6B618FC4B10}" type="presParOf" srcId="{9AA5A602-38D5-4616-8E99-F4D83BC08226}" destId="{68E0ED42-44C2-4731-9F5A-146C7C225FB5}" srcOrd="0" destOrd="0" presId="urn:microsoft.com/office/officeart/2005/8/layout/process5"/>
    <dgm:cxn modelId="{AB38DAB1-71F4-4166-8453-405F35E07BB3}" type="presParOf" srcId="{B821B61F-B96E-4FC2-ABE3-75B5006CD095}" destId="{2E1FE1FF-4632-43A1-9AE3-18D724E86C4B}" srcOrd="10" destOrd="0" presId="urn:microsoft.com/office/officeart/2005/8/layout/process5"/>
    <dgm:cxn modelId="{13B6A0AE-E21E-4AC0-9B8E-A60FEB286BFF}" type="presParOf" srcId="{B821B61F-B96E-4FC2-ABE3-75B5006CD095}" destId="{E4BB2918-6341-4351-8099-C49CF4A8A9EB}" srcOrd="11" destOrd="0" presId="urn:microsoft.com/office/officeart/2005/8/layout/process5"/>
    <dgm:cxn modelId="{B55FD162-414F-4352-9CC2-35285B2ABE4A}" type="presParOf" srcId="{E4BB2918-6341-4351-8099-C49CF4A8A9EB}" destId="{5B569736-77CD-49DB-B701-46191D8F27D2}" srcOrd="0" destOrd="0" presId="urn:microsoft.com/office/officeart/2005/8/layout/process5"/>
    <dgm:cxn modelId="{EF84FCD1-FAA2-4BCA-8841-C050372DD8A2}" type="presParOf" srcId="{B821B61F-B96E-4FC2-ABE3-75B5006CD095}" destId="{A1070F86-C7DC-4243-B0D6-F47379823DA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6E448-8F49-784C-9742-60F63176B7CC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</dgm:pt>
    <dgm:pt modelId="{0B87513D-4F66-F44D-BF00-DF7445B4B277}">
      <dgm:prSet phldrT="[Text]" custT="1"/>
      <dgm:spPr/>
      <dgm:t>
        <a:bodyPr/>
        <a:lstStyle/>
        <a:p>
          <a:r>
            <a:rPr lang="en-US" sz="2400" b="1" dirty="0">
              <a:latin typeface="Arial"/>
              <a:cs typeface="Arial"/>
            </a:rPr>
            <a:t>Introduction</a:t>
          </a:r>
        </a:p>
      </dgm:t>
    </dgm:pt>
    <dgm:pt modelId="{0BEE0333-790A-4347-A69C-D401DA614F79}" type="parTrans" cxnId="{15489DF6-C75F-6943-8C68-7FD28D754F2A}">
      <dgm:prSet/>
      <dgm:spPr/>
      <dgm:t>
        <a:bodyPr/>
        <a:lstStyle/>
        <a:p>
          <a:endParaRPr lang="en-US" sz="2400"/>
        </a:p>
      </dgm:t>
    </dgm:pt>
    <dgm:pt modelId="{9709269E-8641-BD4E-B60D-ACE6B764DA7F}" type="sibTrans" cxnId="{15489DF6-C75F-6943-8C68-7FD28D754F2A}">
      <dgm:prSet/>
      <dgm:spPr/>
      <dgm:t>
        <a:bodyPr/>
        <a:lstStyle/>
        <a:p>
          <a:endParaRPr lang="en-US" sz="2400"/>
        </a:p>
      </dgm:t>
    </dgm:pt>
    <dgm:pt modelId="{80B9EEF0-12F4-4B49-947E-35C226CD504C}">
      <dgm:prSet phldrT="[Text]" custT="1"/>
      <dgm:spPr/>
      <dgm:t>
        <a:bodyPr/>
        <a:lstStyle/>
        <a:p>
          <a:r>
            <a:rPr lang="en-US" sz="2400" b="1" dirty="0">
              <a:solidFill>
                <a:srgbClr val="216095"/>
              </a:solidFill>
              <a:latin typeface="Arial"/>
              <a:cs typeface="Arial"/>
            </a:rPr>
            <a:t>Services and Assets</a:t>
          </a:r>
        </a:p>
      </dgm:t>
    </dgm:pt>
    <dgm:pt modelId="{0C33A888-6920-4142-9589-26471B94000C}" type="parTrans" cxnId="{8F5D610D-7077-BA4B-B160-49512EACC65D}">
      <dgm:prSet/>
      <dgm:spPr/>
      <dgm:t>
        <a:bodyPr/>
        <a:lstStyle/>
        <a:p>
          <a:endParaRPr lang="en-US" sz="2400"/>
        </a:p>
      </dgm:t>
    </dgm:pt>
    <dgm:pt modelId="{9C2A47B7-950C-6E49-8609-8B70DE8938D7}" type="sibTrans" cxnId="{8F5D610D-7077-BA4B-B160-49512EACC65D}">
      <dgm:prSet/>
      <dgm:spPr/>
      <dgm:t>
        <a:bodyPr/>
        <a:lstStyle/>
        <a:p>
          <a:endParaRPr lang="en-US" sz="2400"/>
        </a:p>
      </dgm:t>
    </dgm:pt>
    <dgm:pt modelId="{AE453A52-BCDB-3945-9D25-08FA7A0F9E7E}">
      <dgm:prSet phldrT="[Text]" custT="1"/>
      <dgm:spPr/>
      <dgm:t>
        <a:bodyPr/>
        <a:lstStyle/>
        <a:p>
          <a:r>
            <a:rPr lang="en-US" sz="2400" b="1" dirty="0">
              <a:latin typeface="Arial"/>
              <a:cs typeface="Arial"/>
            </a:rPr>
            <a:t>Describing Levels of Service</a:t>
          </a:r>
        </a:p>
      </dgm:t>
    </dgm:pt>
    <dgm:pt modelId="{659BA38C-D478-1C4F-BB6F-7C18B873C4DD}" type="parTrans" cxnId="{558C5EB2-32E7-CA4D-AB7D-D3E6EEE7912A}">
      <dgm:prSet/>
      <dgm:spPr/>
      <dgm:t>
        <a:bodyPr/>
        <a:lstStyle/>
        <a:p>
          <a:endParaRPr lang="en-US" sz="2400"/>
        </a:p>
      </dgm:t>
    </dgm:pt>
    <dgm:pt modelId="{AF04A3AF-22A2-4740-AAC1-AFE7A9C06BF7}" type="sibTrans" cxnId="{558C5EB2-32E7-CA4D-AB7D-D3E6EEE7912A}">
      <dgm:prSet/>
      <dgm:spPr/>
      <dgm:t>
        <a:bodyPr/>
        <a:lstStyle/>
        <a:p>
          <a:endParaRPr lang="en-US" sz="2400"/>
        </a:p>
      </dgm:t>
    </dgm:pt>
    <dgm:pt modelId="{B3D262B7-9B06-FF4D-8F5D-F5F76D45E36A}">
      <dgm:prSet phldrT="[Text]" custT="1"/>
      <dgm:spPr/>
      <dgm:t>
        <a:bodyPr/>
        <a:lstStyle/>
        <a:p>
          <a:r>
            <a:rPr lang="en-US" sz="1800" dirty="0"/>
            <a:t>Describe the services your municipality provides, and the assets it owns</a:t>
          </a:r>
        </a:p>
      </dgm:t>
    </dgm:pt>
    <dgm:pt modelId="{97B46592-97BF-2848-8995-F88D70024988}" type="parTrans" cxnId="{3DAF4648-B769-EA4F-AE66-CC7153E58467}">
      <dgm:prSet/>
      <dgm:spPr/>
      <dgm:t>
        <a:bodyPr/>
        <a:lstStyle/>
        <a:p>
          <a:endParaRPr lang="en-US"/>
        </a:p>
      </dgm:t>
    </dgm:pt>
    <dgm:pt modelId="{376CCBDD-2DD1-C24E-BBA5-910F5E8CAE8B}" type="sibTrans" cxnId="{3DAF4648-B769-EA4F-AE66-CC7153E58467}">
      <dgm:prSet/>
      <dgm:spPr/>
      <dgm:t>
        <a:bodyPr/>
        <a:lstStyle/>
        <a:p>
          <a:endParaRPr lang="en-US"/>
        </a:p>
      </dgm:t>
    </dgm:pt>
    <dgm:pt modelId="{F089A9DC-8306-F143-B376-F5C9EFB5A464}">
      <dgm:prSet phldrT="[Text]" custT="1"/>
      <dgm:spPr/>
      <dgm:t>
        <a:bodyPr/>
        <a:lstStyle/>
        <a:p>
          <a:r>
            <a:rPr lang="en-US" sz="1800" dirty="0"/>
            <a:t>Document your municipality’s current service commitments</a:t>
          </a:r>
        </a:p>
      </dgm:t>
    </dgm:pt>
    <dgm:pt modelId="{CB72060A-F7E3-7E4A-820F-6FAD5FDCB1EA}" type="parTrans" cxnId="{15E40833-AD67-7A4E-931B-A24A12333DCE}">
      <dgm:prSet/>
      <dgm:spPr/>
      <dgm:t>
        <a:bodyPr/>
        <a:lstStyle/>
        <a:p>
          <a:endParaRPr lang="en-US"/>
        </a:p>
      </dgm:t>
    </dgm:pt>
    <dgm:pt modelId="{429DA13C-B3D1-F448-AC73-E9D2841DB6F1}" type="sibTrans" cxnId="{15E40833-AD67-7A4E-931B-A24A12333DCE}">
      <dgm:prSet/>
      <dgm:spPr/>
      <dgm:t>
        <a:bodyPr/>
        <a:lstStyle/>
        <a:p>
          <a:endParaRPr lang="en-US"/>
        </a:p>
      </dgm:t>
    </dgm:pt>
    <dgm:pt modelId="{3C660923-B53C-4497-BB69-1C90E9D3EA85}">
      <dgm:prSet phldrT="[Text]" custT="1"/>
      <dgm:spPr>
        <a:solidFill>
          <a:srgbClr val="216095"/>
        </a:solidFill>
      </dgm:spPr>
      <dgm:t>
        <a:bodyPr/>
        <a:lstStyle/>
        <a:p>
          <a:r>
            <a:rPr lang="en-US" sz="2400" b="1" dirty="0">
              <a:latin typeface="Arial"/>
              <a:cs typeface="Arial"/>
            </a:rPr>
            <a:t>Reporting Out</a:t>
          </a:r>
        </a:p>
      </dgm:t>
    </dgm:pt>
    <dgm:pt modelId="{A02B07CB-E8F6-4A4F-8A12-5D02219AF717}" type="parTrans" cxnId="{ADD53B71-3B81-4FB8-988A-5814A0F1E29E}">
      <dgm:prSet/>
      <dgm:spPr/>
      <dgm:t>
        <a:bodyPr/>
        <a:lstStyle/>
        <a:p>
          <a:endParaRPr lang="en-CA"/>
        </a:p>
      </dgm:t>
    </dgm:pt>
    <dgm:pt modelId="{CB2935CE-D8BA-43C1-8940-B1533315520B}" type="sibTrans" cxnId="{ADD53B71-3B81-4FB8-988A-5814A0F1E29E}">
      <dgm:prSet/>
      <dgm:spPr/>
      <dgm:t>
        <a:bodyPr/>
        <a:lstStyle/>
        <a:p>
          <a:endParaRPr lang="en-CA"/>
        </a:p>
      </dgm:t>
    </dgm:pt>
    <dgm:pt modelId="{89B0EDF3-7748-47A0-9EAC-8550EA1DC2D6}">
      <dgm:prSet phldrT="[Text]" custT="1"/>
      <dgm:spPr/>
      <dgm:t>
        <a:bodyPr/>
        <a:lstStyle/>
        <a:p>
          <a:r>
            <a:rPr lang="en-US" sz="1800" dirty="0"/>
            <a:t>Identify performance measures and service level gaps</a:t>
          </a:r>
        </a:p>
      </dgm:t>
    </dgm:pt>
    <dgm:pt modelId="{BB4914AE-AF78-4330-9929-A655B527B199}" type="parTrans" cxnId="{6E74D8F7-EF23-4541-985E-21A117822BCD}">
      <dgm:prSet/>
      <dgm:spPr/>
      <dgm:t>
        <a:bodyPr/>
        <a:lstStyle/>
        <a:p>
          <a:endParaRPr lang="en-CA"/>
        </a:p>
      </dgm:t>
    </dgm:pt>
    <dgm:pt modelId="{058F1C86-F543-4357-B755-F1E005A6654E}" type="sibTrans" cxnId="{6E74D8F7-EF23-4541-985E-21A117822BCD}">
      <dgm:prSet/>
      <dgm:spPr/>
      <dgm:t>
        <a:bodyPr/>
        <a:lstStyle/>
        <a:p>
          <a:endParaRPr lang="en-CA"/>
        </a:p>
      </dgm:t>
    </dgm:pt>
    <dgm:pt modelId="{F9D1651F-8982-4807-AA4F-732164B093ED}">
      <dgm:prSet phldrT="[Text]" custT="1"/>
      <dgm:spPr/>
      <dgm:t>
        <a:bodyPr/>
        <a:lstStyle/>
        <a:p>
          <a:r>
            <a:rPr lang="en-US" sz="1800" dirty="0"/>
            <a:t>Identify potential strategies to address the gaps, including “do nothing”</a:t>
          </a:r>
        </a:p>
      </dgm:t>
    </dgm:pt>
    <dgm:pt modelId="{300F0A85-1507-420E-866D-D29D598334AD}" type="parTrans" cxnId="{1D4ECF14-5961-43E3-8A94-84837BCC5D9D}">
      <dgm:prSet/>
      <dgm:spPr/>
      <dgm:t>
        <a:bodyPr/>
        <a:lstStyle/>
        <a:p>
          <a:endParaRPr lang="en-CA"/>
        </a:p>
      </dgm:t>
    </dgm:pt>
    <dgm:pt modelId="{285D6DDD-01FD-497E-AB6B-4CC25A2191A7}" type="sibTrans" cxnId="{1D4ECF14-5961-43E3-8A94-84837BCC5D9D}">
      <dgm:prSet/>
      <dgm:spPr/>
      <dgm:t>
        <a:bodyPr/>
        <a:lstStyle/>
        <a:p>
          <a:endParaRPr lang="en-CA"/>
        </a:p>
      </dgm:t>
    </dgm:pt>
    <dgm:pt modelId="{F908271E-E324-454A-87DE-4ACB3C515454}">
      <dgm:prSet phldrT="[Text]" custT="1"/>
      <dgm:spPr/>
      <dgm:t>
        <a:bodyPr/>
        <a:lstStyle/>
        <a:p>
          <a:r>
            <a:rPr lang="en-US" sz="1800" dirty="0"/>
            <a:t>Compare the potential strategies and select a preferred strategy for planning</a:t>
          </a:r>
        </a:p>
      </dgm:t>
    </dgm:pt>
    <dgm:pt modelId="{C32EBBF4-87ED-47B6-AD81-65FAA30228BD}" type="parTrans" cxnId="{0DD1E06A-1103-4F17-9FAD-C93CFFE1CE49}">
      <dgm:prSet/>
      <dgm:spPr/>
      <dgm:t>
        <a:bodyPr/>
        <a:lstStyle/>
        <a:p>
          <a:endParaRPr lang="en-CA"/>
        </a:p>
      </dgm:t>
    </dgm:pt>
    <dgm:pt modelId="{BDD9C00B-D744-42F8-96EF-6BC46D5A83C8}" type="sibTrans" cxnId="{0DD1E06A-1103-4F17-9FAD-C93CFFE1CE49}">
      <dgm:prSet/>
      <dgm:spPr/>
      <dgm:t>
        <a:bodyPr/>
        <a:lstStyle/>
        <a:p>
          <a:endParaRPr lang="en-CA"/>
        </a:p>
      </dgm:t>
    </dgm:pt>
    <dgm:pt modelId="{9BC17B17-CCBA-41CD-91F2-76873BB106A2}">
      <dgm:prSet phldrT="[Text]" custT="1"/>
      <dgm:spPr/>
      <dgm:t>
        <a:bodyPr/>
        <a:lstStyle/>
        <a:p>
          <a:r>
            <a:rPr lang="en-US" sz="1800" dirty="0"/>
            <a:t>Create an Action Plan timeline for required activities</a:t>
          </a:r>
        </a:p>
      </dgm:t>
    </dgm:pt>
    <dgm:pt modelId="{5FAFEC76-20D1-4E70-81E5-9D9ABE9D635D}" type="parTrans" cxnId="{DB3DE49C-D6EA-46D2-8D7B-AD92D1263FA1}">
      <dgm:prSet/>
      <dgm:spPr/>
      <dgm:t>
        <a:bodyPr/>
        <a:lstStyle/>
        <a:p>
          <a:endParaRPr lang="en-CA"/>
        </a:p>
      </dgm:t>
    </dgm:pt>
    <dgm:pt modelId="{A481BB96-58E6-495E-88CC-73B6460A08EF}" type="sibTrans" cxnId="{DB3DE49C-D6EA-46D2-8D7B-AD92D1263FA1}">
      <dgm:prSet/>
      <dgm:spPr/>
      <dgm:t>
        <a:bodyPr/>
        <a:lstStyle/>
        <a:p>
          <a:endParaRPr lang="en-CA"/>
        </a:p>
      </dgm:t>
    </dgm:pt>
    <dgm:pt modelId="{776AEE67-CDEF-AE43-834B-2CAA0203F9AD}" type="pres">
      <dgm:prSet presAssocID="{C1F6E448-8F49-784C-9742-60F63176B7CC}" presName="linear" presStyleCnt="0">
        <dgm:presLayoutVars>
          <dgm:dir/>
          <dgm:animLvl val="lvl"/>
          <dgm:resizeHandles val="exact"/>
        </dgm:presLayoutVars>
      </dgm:prSet>
      <dgm:spPr/>
    </dgm:pt>
    <dgm:pt modelId="{6EE9C0F9-7207-0F4E-924B-92AF57766976}" type="pres">
      <dgm:prSet presAssocID="{0B87513D-4F66-F44D-BF00-DF7445B4B277}" presName="parentLin" presStyleCnt="0"/>
      <dgm:spPr/>
    </dgm:pt>
    <dgm:pt modelId="{8BB7DDF5-F9A5-5D44-8D5C-4681F711BE47}" type="pres">
      <dgm:prSet presAssocID="{0B87513D-4F66-F44D-BF00-DF7445B4B277}" presName="parentLeftMargin" presStyleLbl="node1" presStyleIdx="0" presStyleCnt="4"/>
      <dgm:spPr/>
    </dgm:pt>
    <dgm:pt modelId="{95F14854-F901-7C40-8D5C-7A0AB9F10253}" type="pres">
      <dgm:prSet presAssocID="{0B87513D-4F66-F44D-BF00-DF7445B4B2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A0E0F1-EC00-954E-B661-2BBEA07D6112}" type="pres">
      <dgm:prSet presAssocID="{0B87513D-4F66-F44D-BF00-DF7445B4B277}" presName="negativeSpace" presStyleCnt="0"/>
      <dgm:spPr/>
    </dgm:pt>
    <dgm:pt modelId="{4F3EDEFC-1692-FA4A-B173-406020A9EFE0}" type="pres">
      <dgm:prSet presAssocID="{0B87513D-4F66-F44D-BF00-DF7445B4B277}" presName="childText" presStyleLbl="conFgAcc1" presStyleIdx="0" presStyleCnt="4">
        <dgm:presLayoutVars>
          <dgm:bulletEnabled val="1"/>
        </dgm:presLayoutVars>
      </dgm:prSet>
      <dgm:spPr/>
    </dgm:pt>
    <dgm:pt modelId="{8131BA9D-03CC-6D41-A1C3-71328049A11F}" type="pres">
      <dgm:prSet presAssocID="{9709269E-8641-BD4E-B60D-ACE6B764DA7F}" presName="spaceBetweenRectangles" presStyleCnt="0"/>
      <dgm:spPr/>
    </dgm:pt>
    <dgm:pt modelId="{17F04E1D-3D29-E644-A59B-6918DF5D9CDF}" type="pres">
      <dgm:prSet presAssocID="{80B9EEF0-12F4-4B49-947E-35C226CD504C}" presName="parentLin" presStyleCnt="0"/>
      <dgm:spPr/>
    </dgm:pt>
    <dgm:pt modelId="{75D5D025-0060-B24D-A4C3-F12EC92FBE72}" type="pres">
      <dgm:prSet presAssocID="{80B9EEF0-12F4-4B49-947E-35C226CD504C}" presName="parentLeftMargin" presStyleLbl="node1" presStyleIdx="0" presStyleCnt="4"/>
      <dgm:spPr/>
    </dgm:pt>
    <dgm:pt modelId="{9053A739-B7C3-F545-B05F-4EB77578B35A}" type="pres">
      <dgm:prSet presAssocID="{80B9EEF0-12F4-4B49-947E-35C226CD50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FE1E95-080F-3F4B-BECF-876809DAED44}" type="pres">
      <dgm:prSet presAssocID="{80B9EEF0-12F4-4B49-947E-35C226CD504C}" presName="negativeSpace" presStyleCnt="0"/>
      <dgm:spPr/>
    </dgm:pt>
    <dgm:pt modelId="{8CD53A74-84E9-C146-87DF-0D0AAD4CE9B9}" type="pres">
      <dgm:prSet presAssocID="{80B9EEF0-12F4-4B49-947E-35C226CD504C}" presName="childText" presStyleLbl="conFgAcc1" presStyleIdx="1" presStyleCnt="4">
        <dgm:presLayoutVars>
          <dgm:bulletEnabled val="1"/>
        </dgm:presLayoutVars>
      </dgm:prSet>
      <dgm:spPr/>
    </dgm:pt>
    <dgm:pt modelId="{0427190C-2007-1948-9E88-047ADA1A97C5}" type="pres">
      <dgm:prSet presAssocID="{9C2A47B7-950C-6E49-8609-8B70DE8938D7}" presName="spaceBetweenRectangles" presStyleCnt="0"/>
      <dgm:spPr/>
    </dgm:pt>
    <dgm:pt modelId="{59E0439F-E30B-EE47-A939-72498F0F8665}" type="pres">
      <dgm:prSet presAssocID="{AE453A52-BCDB-3945-9D25-08FA7A0F9E7E}" presName="parentLin" presStyleCnt="0"/>
      <dgm:spPr/>
    </dgm:pt>
    <dgm:pt modelId="{E72E8B34-B547-8044-B8D7-3A1C7AC37ABA}" type="pres">
      <dgm:prSet presAssocID="{AE453A52-BCDB-3945-9D25-08FA7A0F9E7E}" presName="parentLeftMargin" presStyleLbl="node1" presStyleIdx="1" presStyleCnt="4"/>
      <dgm:spPr/>
    </dgm:pt>
    <dgm:pt modelId="{76F0548F-9E52-964C-9EE9-EA0F00472EA2}" type="pres">
      <dgm:prSet presAssocID="{AE453A52-BCDB-3945-9D25-08FA7A0F9E7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8D9959-7465-1747-B0F0-8003B2DC27D1}" type="pres">
      <dgm:prSet presAssocID="{AE453A52-BCDB-3945-9D25-08FA7A0F9E7E}" presName="negativeSpace" presStyleCnt="0"/>
      <dgm:spPr/>
    </dgm:pt>
    <dgm:pt modelId="{0F86B9A7-0275-0A4A-853B-58E3C4787235}" type="pres">
      <dgm:prSet presAssocID="{AE453A52-BCDB-3945-9D25-08FA7A0F9E7E}" presName="childText" presStyleLbl="conFgAcc1" presStyleIdx="2" presStyleCnt="4">
        <dgm:presLayoutVars>
          <dgm:bulletEnabled val="1"/>
        </dgm:presLayoutVars>
      </dgm:prSet>
      <dgm:spPr/>
    </dgm:pt>
    <dgm:pt modelId="{3C8B7EFF-57CC-B945-BBB4-BFB223EE1F6F}" type="pres">
      <dgm:prSet presAssocID="{AF04A3AF-22A2-4740-AAC1-AFE7A9C06BF7}" presName="spaceBetweenRectangles" presStyleCnt="0"/>
      <dgm:spPr/>
    </dgm:pt>
    <dgm:pt modelId="{B8799D6E-8FE8-4DB6-BCC7-E3B087036FBA}" type="pres">
      <dgm:prSet presAssocID="{3C660923-B53C-4497-BB69-1C90E9D3EA85}" presName="parentLin" presStyleCnt="0"/>
      <dgm:spPr/>
    </dgm:pt>
    <dgm:pt modelId="{45CC5301-AA4D-4FC0-96DB-AD7C0B088952}" type="pres">
      <dgm:prSet presAssocID="{3C660923-B53C-4497-BB69-1C90E9D3EA85}" presName="parentLeftMargin" presStyleLbl="node1" presStyleIdx="2" presStyleCnt="4"/>
      <dgm:spPr/>
    </dgm:pt>
    <dgm:pt modelId="{242B3691-C003-4099-9A51-D54A8128DA4E}" type="pres">
      <dgm:prSet presAssocID="{3C660923-B53C-4497-BB69-1C90E9D3EA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81072D-7010-4524-A17D-E020BF231F8D}" type="pres">
      <dgm:prSet presAssocID="{3C660923-B53C-4497-BB69-1C90E9D3EA85}" presName="negativeSpace" presStyleCnt="0"/>
      <dgm:spPr/>
    </dgm:pt>
    <dgm:pt modelId="{FD7C7F4F-E053-4C9D-9D4F-BEFEA935A2E6}" type="pres">
      <dgm:prSet presAssocID="{3C660923-B53C-4497-BB69-1C90E9D3EA85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216095"/>
          </a:solidFill>
        </a:ln>
      </dgm:spPr>
    </dgm:pt>
  </dgm:ptLst>
  <dgm:cxnLst>
    <dgm:cxn modelId="{62A38200-4971-5642-9C33-C41CDF11D5EB}" type="presOf" srcId="{C1F6E448-8F49-784C-9742-60F63176B7CC}" destId="{776AEE67-CDEF-AE43-834B-2CAA0203F9AD}" srcOrd="0" destOrd="0" presId="urn:microsoft.com/office/officeart/2005/8/layout/list1"/>
    <dgm:cxn modelId="{0A70FE03-7D5A-0E4B-AA22-75DB843D734F}" type="presOf" srcId="{AE453A52-BCDB-3945-9D25-08FA7A0F9E7E}" destId="{E72E8B34-B547-8044-B8D7-3A1C7AC37ABA}" srcOrd="0" destOrd="0" presId="urn:microsoft.com/office/officeart/2005/8/layout/list1"/>
    <dgm:cxn modelId="{AEE6B30A-2B00-624D-BCE4-98A27D169F8F}" type="presOf" srcId="{AE453A52-BCDB-3945-9D25-08FA7A0F9E7E}" destId="{76F0548F-9E52-964C-9EE9-EA0F00472EA2}" srcOrd="1" destOrd="0" presId="urn:microsoft.com/office/officeart/2005/8/layout/list1"/>
    <dgm:cxn modelId="{8F5D610D-7077-BA4B-B160-49512EACC65D}" srcId="{C1F6E448-8F49-784C-9742-60F63176B7CC}" destId="{80B9EEF0-12F4-4B49-947E-35C226CD504C}" srcOrd="1" destOrd="0" parTransId="{0C33A888-6920-4142-9589-26471B94000C}" sibTransId="{9C2A47B7-950C-6E49-8609-8B70DE8938D7}"/>
    <dgm:cxn modelId="{1D4ECF14-5961-43E3-8A94-84837BCC5D9D}" srcId="{AE453A52-BCDB-3945-9D25-08FA7A0F9E7E}" destId="{F9D1651F-8982-4807-AA4F-732164B093ED}" srcOrd="2" destOrd="0" parTransId="{300F0A85-1507-420E-866D-D29D598334AD}" sibTransId="{285D6DDD-01FD-497E-AB6B-4CC25A2191A7}"/>
    <dgm:cxn modelId="{4AB8802E-5396-460F-8DD8-3C801CF3B61B}" type="presOf" srcId="{89B0EDF3-7748-47A0-9EAC-8550EA1DC2D6}" destId="{0F86B9A7-0275-0A4A-853B-58E3C4787235}" srcOrd="0" destOrd="1" presId="urn:microsoft.com/office/officeart/2005/8/layout/list1"/>
    <dgm:cxn modelId="{15E40833-AD67-7A4E-931B-A24A12333DCE}" srcId="{AE453A52-BCDB-3945-9D25-08FA7A0F9E7E}" destId="{F089A9DC-8306-F143-B376-F5C9EFB5A464}" srcOrd="0" destOrd="0" parTransId="{CB72060A-F7E3-7E4A-820F-6FAD5FDCB1EA}" sibTransId="{429DA13C-B3D1-F448-AC73-E9D2841DB6F1}"/>
    <dgm:cxn modelId="{9D5C3047-FB23-4396-877E-A13CC6F20938}" type="presOf" srcId="{3C660923-B53C-4497-BB69-1C90E9D3EA85}" destId="{45CC5301-AA4D-4FC0-96DB-AD7C0B088952}" srcOrd="0" destOrd="0" presId="urn:microsoft.com/office/officeart/2005/8/layout/list1"/>
    <dgm:cxn modelId="{3DAF4648-B769-EA4F-AE66-CC7153E58467}" srcId="{80B9EEF0-12F4-4B49-947E-35C226CD504C}" destId="{B3D262B7-9B06-FF4D-8F5D-F5F76D45E36A}" srcOrd="0" destOrd="0" parTransId="{97B46592-97BF-2848-8995-F88D70024988}" sibTransId="{376CCBDD-2DD1-C24E-BBA5-910F5E8CAE8B}"/>
    <dgm:cxn modelId="{0DD1E06A-1103-4F17-9FAD-C93CFFE1CE49}" srcId="{AE453A52-BCDB-3945-9D25-08FA7A0F9E7E}" destId="{F908271E-E324-454A-87DE-4ACB3C515454}" srcOrd="3" destOrd="0" parTransId="{C32EBBF4-87ED-47B6-AD81-65FAA30228BD}" sibTransId="{BDD9C00B-D744-42F8-96EF-6BC46D5A83C8}"/>
    <dgm:cxn modelId="{ADD53B71-3B81-4FB8-988A-5814A0F1E29E}" srcId="{C1F6E448-8F49-784C-9742-60F63176B7CC}" destId="{3C660923-B53C-4497-BB69-1C90E9D3EA85}" srcOrd="3" destOrd="0" parTransId="{A02B07CB-E8F6-4A4F-8A12-5D02219AF717}" sibTransId="{CB2935CE-D8BA-43C1-8940-B1533315520B}"/>
    <dgm:cxn modelId="{495F3459-AF85-3F41-88FE-EDE90B8B6CDC}" type="presOf" srcId="{B3D262B7-9B06-FF4D-8F5D-F5F76D45E36A}" destId="{8CD53A74-84E9-C146-87DF-0D0AAD4CE9B9}" srcOrd="0" destOrd="0" presId="urn:microsoft.com/office/officeart/2005/8/layout/list1"/>
    <dgm:cxn modelId="{DB3DE49C-D6EA-46D2-8D7B-AD92D1263FA1}" srcId="{AE453A52-BCDB-3945-9D25-08FA7A0F9E7E}" destId="{9BC17B17-CCBA-41CD-91F2-76873BB106A2}" srcOrd="4" destOrd="0" parTransId="{5FAFEC76-20D1-4E70-81E5-9D9ABE9D635D}" sibTransId="{A481BB96-58E6-495E-88CC-73B6460A08EF}"/>
    <dgm:cxn modelId="{31D72CA9-7E4F-4458-A82D-FA1C64F4C2DA}" type="presOf" srcId="{F9D1651F-8982-4807-AA4F-732164B093ED}" destId="{0F86B9A7-0275-0A4A-853B-58E3C4787235}" srcOrd="0" destOrd="2" presId="urn:microsoft.com/office/officeart/2005/8/layout/list1"/>
    <dgm:cxn modelId="{228949B0-01CA-8E44-9711-0E0B29C1404A}" type="presOf" srcId="{0B87513D-4F66-F44D-BF00-DF7445B4B277}" destId="{8BB7DDF5-F9A5-5D44-8D5C-4681F711BE47}" srcOrd="0" destOrd="0" presId="urn:microsoft.com/office/officeart/2005/8/layout/list1"/>
    <dgm:cxn modelId="{558C5EB2-32E7-CA4D-AB7D-D3E6EEE7912A}" srcId="{C1F6E448-8F49-784C-9742-60F63176B7CC}" destId="{AE453A52-BCDB-3945-9D25-08FA7A0F9E7E}" srcOrd="2" destOrd="0" parTransId="{659BA38C-D478-1C4F-BB6F-7C18B873C4DD}" sibTransId="{AF04A3AF-22A2-4740-AAC1-AFE7A9C06BF7}"/>
    <dgm:cxn modelId="{1ABBF2B9-A4DF-40EC-B03E-1B1309153792}" type="presOf" srcId="{9BC17B17-CCBA-41CD-91F2-76873BB106A2}" destId="{0F86B9A7-0275-0A4A-853B-58E3C4787235}" srcOrd="0" destOrd="4" presId="urn:microsoft.com/office/officeart/2005/8/layout/list1"/>
    <dgm:cxn modelId="{274415C3-9399-CD43-AD5B-FF61CB748FFE}" type="presOf" srcId="{F089A9DC-8306-F143-B376-F5C9EFB5A464}" destId="{0F86B9A7-0275-0A4A-853B-58E3C4787235}" srcOrd="0" destOrd="0" presId="urn:microsoft.com/office/officeart/2005/8/layout/list1"/>
    <dgm:cxn modelId="{94A6E2C4-D23A-AA4B-9698-A4F253982FEC}" type="presOf" srcId="{80B9EEF0-12F4-4B49-947E-35C226CD504C}" destId="{75D5D025-0060-B24D-A4C3-F12EC92FBE72}" srcOrd="0" destOrd="0" presId="urn:microsoft.com/office/officeart/2005/8/layout/list1"/>
    <dgm:cxn modelId="{E32688DF-1D0E-4C5D-B7CB-5674A81DAC2F}" type="presOf" srcId="{3C660923-B53C-4497-BB69-1C90E9D3EA85}" destId="{242B3691-C003-4099-9A51-D54A8128DA4E}" srcOrd="1" destOrd="0" presId="urn:microsoft.com/office/officeart/2005/8/layout/list1"/>
    <dgm:cxn modelId="{5FE013E1-6844-8748-A4EF-59E4D2B1ECBA}" type="presOf" srcId="{80B9EEF0-12F4-4B49-947E-35C226CD504C}" destId="{9053A739-B7C3-F545-B05F-4EB77578B35A}" srcOrd="1" destOrd="0" presId="urn:microsoft.com/office/officeart/2005/8/layout/list1"/>
    <dgm:cxn modelId="{15489DF6-C75F-6943-8C68-7FD28D754F2A}" srcId="{C1F6E448-8F49-784C-9742-60F63176B7CC}" destId="{0B87513D-4F66-F44D-BF00-DF7445B4B277}" srcOrd="0" destOrd="0" parTransId="{0BEE0333-790A-4347-A69C-D401DA614F79}" sibTransId="{9709269E-8641-BD4E-B60D-ACE6B764DA7F}"/>
    <dgm:cxn modelId="{94F397F7-4915-7544-857F-92D490CF25D1}" type="presOf" srcId="{0B87513D-4F66-F44D-BF00-DF7445B4B277}" destId="{95F14854-F901-7C40-8D5C-7A0AB9F10253}" srcOrd="1" destOrd="0" presId="urn:microsoft.com/office/officeart/2005/8/layout/list1"/>
    <dgm:cxn modelId="{6E74D8F7-EF23-4541-985E-21A117822BCD}" srcId="{AE453A52-BCDB-3945-9D25-08FA7A0F9E7E}" destId="{89B0EDF3-7748-47A0-9EAC-8550EA1DC2D6}" srcOrd="1" destOrd="0" parTransId="{BB4914AE-AF78-4330-9929-A655B527B199}" sibTransId="{058F1C86-F543-4357-B755-F1E005A6654E}"/>
    <dgm:cxn modelId="{0D948BFE-EB5A-4707-B68D-7E70081B1BE0}" type="presOf" srcId="{F908271E-E324-454A-87DE-4ACB3C515454}" destId="{0F86B9A7-0275-0A4A-853B-58E3C4787235}" srcOrd="0" destOrd="3" presId="urn:microsoft.com/office/officeart/2005/8/layout/list1"/>
    <dgm:cxn modelId="{093AF3D8-8244-1747-9A9B-3E59C2568895}" type="presParOf" srcId="{776AEE67-CDEF-AE43-834B-2CAA0203F9AD}" destId="{6EE9C0F9-7207-0F4E-924B-92AF57766976}" srcOrd="0" destOrd="0" presId="urn:microsoft.com/office/officeart/2005/8/layout/list1"/>
    <dgm:cxn modelId="{3C4E14AC-9A82-5C43-A416-1F3C676EE069}" type="presParOf" srcId="{6EE9C0F9-7207-0F4E-924B-92AF57766976}" destId="{8BB7DDF5-F9A5-5D44-8D5C-4681F711BE47}" srcOrd="0" destOrd="0" presId="urn:microsoft.com/office/officeart/2005/8/layout/list1"/>
    <dgm:cxn modelId="{5812551C-02D0-D948-910D-6579398C0F30}" type="presParOf" srcId="{6EE9C0F9-7207-0F4E-924B-92AF57766976}" destId="{95F14854-F901-7C40-8D5C-7A0AB9F10253}" srcOrd="1" destOrd="0" presId="urn:microsoft.com/office/officeart/2005/8/layout/list1"/>
    <dgm:cxn modelId="{847FF52F-57BC-1C4C-B7AD-11F15B221480}" type="presParOf" srcId="{776AEE67-CDEF-AE43-834B-2CAA0203F9AD}" destId="{8AA0E0F1-EC00-954E-B661-2BBEA07D6112}" srcOrd="1" destOrd="0" presId="urn:microsoft.com/office/officeart/2005/8/layout/list1"/>
    <dgm:cxn modelId="{F8E8138B-7EDE-8D41-AC79-F111A6AEF437}" type="presParOf" srcId="{776AEE67-CDEF-AE43-834B-2CAA0203F9AD}" destId="{4F3EDEFC-1692-FA4A-B173-406020A9EFE0}" srcOrd="2" destOrd="0" presId="urn:microsoft.com/office/officeart/2005/8/layout/list1"/>
    <dgm:cxn modelId="{082546E6-341E-6946-804B-F8FADAD0BE75}" type="presParOf" srcId="{776AEE67-CDEF-AE43-834B-2CAA0203F9AD}" destId="{8131BA9D-03CC-6D41-A1C3-71328049A11F}" srcOrd="3" destOrd="0" presId="urn:microsoft.com/office/officeart/2005/8/layout/list1"/>
    <dgm:cxn modelId="{3CD3870C-894F-354D-9461-8B556C5111EF}" type="presParOf" srcId="{776AEE67-CDEF-AE43-834B-2CAA0203F9AD}" destId="{17F04E1D-3D29-E644-A59B-6918DF5D9CDF}" srcOrd="4" destOrd="0" presId="urn:microsoft.com/office/officeart/2005/8/layout/list1"/>
    <dgm:cxn modelId="{91C5DC70-7076-7744-B3AC-466D99964D1B}" type="presParOf" srcId="{17F04E1D-3D29-E644-A59B-6918DF5D9CDF}" destId="{75D5D025-0060-B24D-A4C3-F12EC92FBE72}" srcOrd="0" destOrd="0" presId="urn:microsoft.com/office/officeart/2005/8/layout/list1"/>
    <dgm:cxn modelId="{587A2082-CB45-6142-AB66-34085D99A7A9}" type="presParOf" srcId="{17F04E1D-3D29-E644-A59B-6918DF5D9CDF}" destId="{9053A739-B7C3-F545-B05F-4EB77578B35A}" srcOrd="1" destOrd="0" presId="urn:microsoft.com/office/officeart/2005/8/layout/list1"/>
    <dgm:cxn modelId="{D20118FA-39A9-ED4D-8F99-6B200AE3FDFF}" type="presParOf" srcId="{776AEE67-CDEF-AE43-834B-2CAA0203F9AD}" destId="{2AFE1E95-080F-3F4B-BECF-876809DAED44}" srcOrd="5" destOrd="0" presId="urn:microsoft.com/office/officeart/2005/8/layout/list1"/>
    <dgm:cxn modelId="{D7AA5090-BFD4-D548-8FF7-6C6412BDCDA5}" type="presParOf" srcId="{776AEE67-CDEF-AE43-834B-2CAA0203F9AD}" destId="{8CD53A74-84E9-C146-87DF-0D0AAD4CE9B9}" srcOrd="6" destOrd="0" presId="urn:microsoft.com/office/officeart/2005/8/layout/list1"/>
    <dgm:cxn modelId="{130884ED-12D8-9849-A585-D4592E36E6E3}" type="presParOf" srcId="{776AEE67-CDEF-AE43-834B-2CAA0203F9AD}" destId="{0427190C-2007-1948-9E88-047ADA1A97C5}" srcOrd="7" destOrd="0" presId="urn:microsoft.com/office/officeart/2005/8/layout/list1"/>
    <dgm:cxn modelId="{36F6A55E-8C34-A342-8886-048671434895}" type="presParOf" srcId="{776AEE67-CDEF-AE43-834B-2CAA0203F9AD}" destId="{59E0439F-E30B-EE47-A939-72498F0F8665}" srcOrd="8" destOrd="0" presId="urn:microsoft.com/office/officeart/2005/8/layout/list1"/>
    <dgm:cxn modelId="{3E858523-E810-F841-B6E5-C14D2D0C8B7C}" type="presParOf" srcId="{59E0439F-E30B-EE47-A939-72498F0F8665}" destId="{E72E8B34-B547-8044-B8D7-3A1C7AC37ABA}" srcOrd="0" destOrd="0" presId="urn:microsoft.com/office/officeart/2005/8/layout/list1"/>
    <dgm:cxn modelId="{DCD3C4EA-04C9-284F-AD0B-C9F475EE2B1F}" type="presParOf" srcId="{59E0439F-E30B-EE47-A939-72498F0F8665}" destId="{76F0548F-9E52-964C-9EE9-EA0F00472EA2}" srcOrd="1" destOrd="0" presId="urn:microsoft.com/office/officeart/2005/8/layout/list1"/>
    <dgm:cxn modelId="{1319C0BF-1E31-AE47-934B-FA8F5D89CF68}" type="presParOf" srcId="{776AEE67-CDEF-AE43-834B-2CAA0203F9AD}" destId="{038D9959-7465-1747-B0F0-8003B2DC27D1}" srcOrd="9" destOrd="0" presId="urn:microsoft.com/office/officeart/2005/8/layout/list1"/>
    <dgm:cxn modelId="{EAE6F17D-DABB-E345-A8BC-7DD55055C168}" type="presParOf" srcId="{776AEE67-CDEF-AE43-834B-2CAA0203F9AD}" destId="{0F86B9A7-0275-0A4A-853B-58E3C4787235}" srcOrd="10" destOrd="0" presId="urn:microsoft.com/office/officeart/2005/8/layout/list1"/>
    <dgm:cxn modelId="{65A4BE47-E264-344B-AE14-D6883019241B}" type="presParOf" srcId="{776AEE67-CDEF-AE43-834B-2CAA0203F9AD}" destId="{3C8B7EFF-57CC-B945-BBB4-BFB223EE1F6F}" srcOrd="11" destOrd="0" presId="urn:microsoft.com/office/officeart/2005/8/layout/list1"/>
    <dgm:cxn modelId="{8029E1CD-AF43-4724-95DA-1F6F73B62F66}" type="presParOf" srcId="{776AEE67-CDEF-AE43-834B-2CAA0203F9AD}" destId="{B8799D6E-8FE8-4DB6-BCC7-E3B087036FBA}" srcOrd="12" destOrd="0" presId="urn:microsoft.com/office/officeart/2005/8/layout/list1"/>
    <dgm:cxn modelId="{29698010-89F5-4B8D-B550-E98ABFBED353}" type="presParOf" srcId="{B8799D6E-8FE8-4DB6-BCC7-E3B087036FBA}" destId="{45CC5301-AA4D-4FC0-96DB-AD7C0B088952}" srcOrd="0" destOrd="0" presId="urn:microsoft.com/office/officeart/2005/8/layout/list1"/>
    <dgm:cxn modelId="{33FB0D16-0C5D-4676-A281-01069F14B985}" type="presParOf" srcId="{B8799D6E-8FE8-4DB6-BCC7-E3B087036FBA}" destId="{242B3691-C003-4099-9A51-D54A8128DA4E}" srcOrd="1" destOrd="0" presId="urn:microsoft.com/office/officeart/2005/8/layout/list1"/>
    <dgm:cxn modelId="{DE8A012C-F719-42A3-B85E-EE9DBC6C9C84}" type="presParOf" srcId="{776AEE67-CDEF-AE43-834B-2CAA0203F9AD}" destId="{FA81072D-7010-4524-A17D-E020BF231F8D}" srcOrd="13" destOrd="0" presId="urn:microsoft.com/office/officeart/2005/8/layout/list1"/>
    <dgm:cxn modelId="{8645FF63-2331-4CB7-AA0A-4BF5EC21A0D3}" type="presParOf" srcId="{776AEE67-CDEF-AE43-834B-2CAA0203F9AD}" destId="{FD7C7F4F-E053-4C9D-9D4F-BEFEA935A2E6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70078-3D91-4465-AD15-6B6DC03CE3AC}">
      <dsp:nvSpPr>
        <dsp:cNvPr id="0" name=""/>
        <dsp:cNvSpPr/>
      </dsp:nvSpPr>
      <dsp:spPr>
        <a:xfrm>
          <a:off x="3502" y="18198"/>
          <a:ext cx="1531482" cy="1250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Identify your Services</a:t>
          </a:r>
          <a:endParaRPr lang="en-US" sz="1700" b="1" kern="1200" dirty="0"/>
        </a:p>
      </dsp:txBody>
      <dsp:txXfrm>
        <a:off x="40114" y="54810"/>
        <a:ext cx="1458258" cy="1176796"/>
      </dsp:txXfrm>
    </dsp:sp>
    <dsp:sp modelId="{784D2AC5-8929-4CB7-B1F6-A0717B87274C}">
      <dsp:nvSpPr>
        <dsp:cNvPr id="0" name=""/>
        <dsp:cNvSpPr/>
      </dsp:nvSpPr>
      <dsp:spPr>
        <a:xfrm>
          <a:off x="1669756" y="453305"/>
          <a:ext cx="324674" cy="379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1669756" y="529266"/>
        <a:ext cx="227272" cy="227885"/>
      </dsp:txXfrm>
    </dsp:sp>
    <dsp:sp modelId="{D95B5692-EBA7-4EED-8483-C1457BC8845C}">
      <dsp:nvSpPr>
        <dsp:cNvPr id="0" name=""/>
        <dsp:cNvSpPr/>
      </dsp:nvSpPr>
      <dsp:spPr>
        <a:xfrm>
          <a:off x="2147578" y="18198"/>
          <a:ext cx="1531482" cy="1250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Identify your Assets</a:t>
          </a:r>
        </a:p>
      </dsp:txBody>
      <dsp:txXfrm>
        <a:off x="2184190" y="54810"/>
        <a:ext cx="1458258" cy="1176796"/>
      </dsp:txXfrm>
    </dsp:sp>
    <dsp:sp modelId="{828E2322-660F-48A1-B074-24539BD35F04}">
      <dsp:nvSpPr>
        <dsp:cNvPr id="0" name=""/>
        <dsp:cNvSpPr/>
      </dsp:nvSpPr>
      <dsp:spPr>
        <a:xfrm>
          <a:off x="3813832" y="453305"/>
          <a:ext cx="324674" cy="379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3813832" y="529266"/>
        <a:ext cx="227272" cy="227885"/>
      </dsp:txXfrm>
    </dsp:sp>
    <dsp:sp modelId="{B5AB4761-F33E-48C2-ABAC-6F1375AF8EA1}">
      <dsp:nvSpPr>
        <dsp:cNvPr id="0" name=""/>
        <dsp:cNvSpPr/>
      </dsp:nvSpPr>
      <dsp:spPr>
        <a:xfrm>
          <a:off x="4291655" y="18198"/>
          <a:ext cx="1531482" cy="1250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Describe Current Levels of Service</a:t>
          </a:r>
        </a:p>
      </dsp:txBody>
      <dsp:txXfrm>
        <a:off x="4328267" y="54810"/>
        <a:ext cx="1458258" cy="1176796"/>
      </dsp:txXfrm>
    </dsp:sp>
    <dsp:sp modelId="{46957C38-A118-42C5-89E1-EBFD8D053907}">
      <dsp:nvSpPr>
        <dsp:cNvPr id="0" name=""/>
        <dsp:cNvSpPr/>
      </dsp:nvSpPr>
      <dsp:spPr>
        <a:xfrm>
          <a:off x="5957908" y="453305"/>
          <a:ext cx="324674" cy="379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5957908" y="529266"/>
        <a:ext cx="227272" cy="227885"/>
      </dsp:txXfrm>
    </dsp:sp>
    <dsp:sp modelId="{B499F23B-F280-4997-AC00-586644A89A8F}">
      <dsp:nvSpPr>
        <dsp:cNvPr id="0" name=""/>
        <dsp:cNvSpPr/>
      </dsp:nvSpPr>
      <dsp:spPr>
        <a:xfrm>
          <a:off x="6435731" y="18198"/>
          <a:ext cx="1531482" cy="1250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Identify Performance Measures </a:t>
          </a:r>
        </a:p>
      </dsp:txBody>
      <dsp:txXfrm>
        <a:off x="6472343" y="54810"/>
        <a:ext cx="1458258" cy="1176796"/>
      </dsp:txXfrm>
    </dsp:sp>
    <dsp:sp modelId="{A97FF852-E671-4C8E-807F-17FF656448DD}">
      <dsp:nvSpPr>
        <dsp:cNvPr id="0" name=""/>
        <dsp:cNvSpPr/>
      </dsp:nvSpPr>
      <dsp:spPr>
        <a:xfrm rot="5400000">
          <a:off x="7039135" y="1375423"/>
          <a:ext cx="324674" cy="379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7087530" y="1402989"/>
        <a:ext cx="227885" cy="227272"/>
      </dsp:txXfrm>
    </dsp:sp>
    <dsp:sp modelId="{9811D274-9DEA-451C-9F9D-BB1058FCA684}">
      <dsp:nvSpPr>
        <dsp:cNvPr id="0" name=""/>
        <dsp:cNvSpPr/>
      </dsp:nvSpPr>
      <dsp:spPr>
        <a:xfrm>
          <a:off x="6435731" y="1880812"/>
          <a:ext cx="1531482" cy="1250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Identify Performance Gaps</a:t>
          </a:r>
        </a:p>
      </dsp:txBody>
      <dsp:txXfrm>
        <a:off x="6472343" y="1917424"/>
        <a:ext cx="1458258" cy="1176796"/>
      </dsp:txXfrm>
    </dsp:sp>
    <dsp:sp modelId="{9AA5A602-38D5-4616-8E99-F4D83BC08226}">
      <dsp:nvSpPr>
        <dsp:cNvPr id="0" name=""/>
        <dsp:cNvSpPr/>
      </dsp:nvSpPr>
      <dsp:spPr>
        <a:xfrm rot="10800000">
          <a:off x="5976286" y="2315919"/>
          <a:ext cx="324674" cy="379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6073688" y="2391880"/>
        <a:ext cx="227272" cy="227885"/>
      </dsp:txXfrm>
    </dsp:sp>
    <dsp:sp modelId="{2E1FE1FF-4632-43A1-9AE3-18D724E86C4B}">
      <dsp:nvSpPr>
        <dsp:cNvPr id="0" name=""/>
        <dsp:cNvSpPr/>
      </dsp:nvSpPr>
      <dsp:spPr>
        <a:xfrm>
          <a:off x="4291655" y="1880812"/>
          <a:ext cx="1531482" cy="1250020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Develop Strategies to Address Gaps</a:t>
          </a:r>
        </a:p>
      </dsp:txBody>
      <dsp:txXfrm>
        <a:off x="4328267" y="1917424"/>
        <a:ext cx="1458258" cy="1176796"/>
      </dsp:txXfrm>
    </dsp:sp>
    <dsp:sp modelId="{E4BB2918-6341-4351-8099-C49CF4A8A9EB}">
      <dsp:nvSpPr>
        <dsp:cNvPr id="0" name=""/>
        <dsp:cNvSpPr/>
      </dsp:nvSpPr>
      <dsp:spPr>
        <a:xfrm rot="10800000">
          <a:off x="3832210" y="2315919"/>
          <a:ext cx="324674" cy="379807"/>
        </a:xfrm>
        <a:prstGeom prst="rightArrow">
          <a:avLst>
            <a:gd name="adj1" fmla="val 60000"/>
            <a:gd name="adj2" fmla="val 50000"/>
          </a:avLst>
        </a:prstGeom>
        <a:solidFill>
          <a:srgbClr val="49A6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3929612" y="2391880"/>
        <a:ext cx="227272" cy="227885"/>
      </dsp:txXfrm>
    </dsp:sp>
    <dsp:sp modelId="{A1070F86-C7DC-4243-B0D6-F47379823DAE}">
      <dsp:nvSpPr>
        <dsp:cNvPr id="0" name=""/>
        <dsp:cNvSpPr/>
      </dsp:nvSpPr>
      <dsp:spPr>
        <a:xfrm>
          <a:off x="2147578" y="1880812"/>
          <a:ext cx="1531482" cy="125002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Prepare a Service Delivery Plan</a:t>
          </a:r>
        </a:p>
      </dsp:txBody>
      <dsp:txXfrm>
        <a:off x="2184190" y="1917424"/>
        <a:ext cx="1458258" cy="117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EDEFC-1692-FA4A-B173-406020A9EFE0}">
      <dsp:nvSpPr>
        <dsp:cNvPr id="0" name=""/>
        <dsp:cNvSpPr/>
      </dsp:nvSpPr>
      <dsp:spPr>
        <a:xfrm>
          <a:off x="0" y="277567"/>
          <a:ext cx="83325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14854-F901-7C40-8D5C-7A0AB9F10253}">
      <dsp:nvSpPr>
        <dsp:cNvPr id="0" name=""/>
        <dsp:cNvSpPr/>
      </dsp:nvSpPr>
      <dsp:spPr>
        <a:xfrm>
          <a:off x="416627" y="41407"/>
          <a:ext cx="583278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65" tIns="0" rIns="22046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/>
              <a:cs typeface="Arial"/>
            </a:rPr>
            <a:t>Introduction</a:t>
          </a:r>
        </a:p>
      </dsp:txBody>
      <dsp:txXfrm>
        <a:off x="439684" y="64464"/>
        <a:ext cx="5786666" cy="426206"/>
      </dsp:txXfrm>
    </dsp:sp>
    <dsp:sp modelId="{8CD53A74-84E9-C146-87DF-0D0AAD4CE9B9}">
      <dsp:nvSpPr>
        <dsp:cNvPr id="0" name=""/>
        <dsp:cNvSpPr/>
      </dsp:nvSpPr>
      <dsp:spPr>
        <a:xfrm>
          <a:off x="0" y="1003327"/>
          <a:ext cx="8332544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698" tIns="333248" rIns="6466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Describe the services your municipality provides, and the assets it owns</a:t>
          </a:r>
        </a:p>
      </dsp:txBody>
      <dsp:txXfrm>
        <a:off x="0" y="1003327"/>
        <a:ext cx="8332544" cy="718200"/>
      </dsp:txXfrm>
    </dsp:sp>
    <dsp:sp modelId="{9053A739-B7C3-F545-B05F-4EB77578B35A}">
      <dsp:nvSpPr>
        <dsp:cNvPr id="0" name=""/>
        <dsp:cNvSpPr/>
      </dsp:nvSpPr>
      <dsp:spPr>
        <a:xfrm>
          <a:off x="416627" y="767167"/>
          <a:ext cx="583278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65" tIns="0" rIns="22046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16095"/>
              </a:solidFill>
              <a:latin typeface="Arial"/>
              <a:cs typeface="Arial"/>
            </a:rPr>
            <a:t>Services and Assets</a:t>
          </a:r>
        </a:p>
      </dsp:txBody>
      <dsp:txXfrm>
        <a:off x="439684" y="790224"/>
        <a:ext cx="5786666" cy="426206"/>
      </dsp:txXfrm>
    </dsp:sp>
    <dsp:sp modelId="{0F86B9A7-0275-0A4A-853B-58E3C4787235}">
      <dsp:nvSpPr>
        <dsp:cNvPr id="0" name=""/>
        <dsp:cNvSpPr/>
      </dsp:nvSpPr>
      <dsp:spPr>
        <a:xfrm>
          <a:off x="0" y="2044087"/>
          <a:ext cx="8332544" cy="21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698" tIns="333248" rIns="6466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Document your municipality’s current service commitments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performance measures and service level gaps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 potential strategies to address the gaps, including “do nothing”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Compare the potential strategies and select a preferred strategy for planning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an Action Plan timeline for required activities</a:t>
          </a:r>
        </a:p>
      </dsp:txBody>
      <dsp:txXfrm>
        <a:off x="0" y="2044087"/>
        <a:ext cx="8332544" cy="2167200"/>
      </dsp:txXfrm>
    </dsp:sp>
    <dsp:sp modelId="{76F0548F-9E52-964C-9EE9-EA0F00472EA2}">
      <dsp:nvSpPr>
        <dsp:cNvPr id="0" name=""/>
        <dsp:cNvSpPr/>
      </dsp:nvSpPr>
      <dsp:spPr>
        <a:xfrm>
          <a:off x="416627" y="1807927"/>
          <a:ext cx="583278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65" tIns="0" rIns="22046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/>
              <a:cs typeface="Arial"/>
            </a:rPr>
            <a:t>Describing Levels of Service</a:t>
          </a:r>
        </a:p>
      </dsp:txBody>
      <dsp:txXfrm>
        <a:off x="439684" y="1830984"/>
        <a:ext cx="5786666" cy="426206"/>
      </dsp:txXfrm>
    </dsp:sp>
    <dsp:sp modelId="{FD7C7F4F-E053-4C9D-9D4F-BEFEA935A2E6}">
      <dsp:nvSpPr>
        <dsp:cNvPr id="0" name=""/>
        <dsp:cNvSpPr/>
      </dsp:nvSpPr>
      <dsp:spPr>
        <a:xfrm>
          <a:off x="0" y="4533847"/>
          <a:ext cx="83325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1609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B3691-C003-4099-9A51-D54A8128DA4E}">
      <dsp:nvSpPr>
        <dsp:cNvPr id="0" name=""/>
        <dsp:cNvSpPr/>
      </dsp:nvSpPr>
      <dsp:spPr>
        <a:xfrm>
          <a:off x="416627" y="4297687"/>
          <a:ext cx="5832780" cy="472320"/>
        </a:xfrm>
        <a:prstGeom prst="roundRect">
          <a:avLst/>
        </a:prstGeom>
        <a:solidFill>
          <a:srgbClr val="21609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65" tIns="0" rIns="22046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/>
              <a:cs typeface="Arial"/>
            </a:rPr>
            <a:t>Reporting Out</a:t>
          </a:r>
        </a:p>
      </dsp:txBody>
      <dsp:txXfrm>
        <a:off x="439684" y="4320744"/>
        <a:ext cx="57866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r">
              <a:defRPr sz="1200"/>
            </a:lvl1pPr>
          </a:lstStyle>
          <a:p>
            <a:fld id="{085D3AF6-EAAF-4DA5-AABF-117B2A7B0962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7" tIns="47109" rIns="94217" bIns="4710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17" tIns="47109" rIns="94217" bIns="471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r">
              <a:defRPr sz="1200"/>
            </a:lvl1pPr>
          </a:lstStyle>
          <a:p>
            <a:fld id="{D840769E-1F72-4FE3-9815-99BBA3DC1E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44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35612" cy="311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462303" fontAlgn="base">
              <a:spcBef>
                <a:spcPct val="30000"/>
              </a:spcBef>
              <a:spcAft>
                <a:spcPct val="0"/>
              </a:spcAft>
              <a:defRPr/>
            </a:pPr>
            <a:endParaRPr lang="en-CA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03">
              <a:defRPr/>
            </a:pPr>
            <a:fld id="{861CC6E6-CA05-4379-9BE7-F39BB4A98786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3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547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35612" cy="311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03">
              <a:defRPr/>
            </a:pPr>
            <a:fld id="{861CC6E6-CA05-4379-9BE7-F39BB4A98786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12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67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7539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CC6E6-CA05-4379-9BE7-F39BB4A987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23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99852">
              <a:defRPr/>
            </a:pPr>
            <a:fld id="{861CC6E6-CA05-4379-9BE7-F39BB4A98786}" type="slidenum">
              <a:rPr lang="en-US" altLang="en-US" sz="1900">
                <a:solidFill>
                  <a:prstClr val="black"/>
                </a:solidFill>
                <a:latin typeface="Calibri" panose="020F0502020204030204"/>
              </a:rPr>
              <a:pPr defTabSz="1399852">
                <a:defRPr/>
              </a:pPr>
              <a:t>14</a:t>
            </a:fld>
            <a:endParaRPr lang="en-US" altLang="en-US" sz="19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773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8252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CC6E6-CA05-4379-9BE7-F39BB4A987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52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35612" cy="311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303" fontAlgn="base">
              <a:spcBef>
                <a:spcPct val="30000"/>
              </a:spcBef>
              <a:spcAft>
                <a:spcPct val="0"/>
              </a:spcAft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03">
              <a:defRPr/>
            </a:pPr>
            <a:fld id="{861CC6E6-CA05-4379-9BE7-F39BB4A98786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5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474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35612" cy="311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2347" lvl="1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03">
              <a:defRPr/>
            </a:pPr>
            <a:fld id="{861CC6E6-CA05-4379-9BE7-F39BB4A98786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6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667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35612" cy="311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303" fontAlgn="base">
              <a:spcBef>
                <a:spcPct val="30000"/>
              </a:spcBef>
              <a:spcAft>
                <a:spcPct val="0"/>
              </a:spcAft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03">
              <a:defRPr/>
            </a:pPr>
            <a:fld id="{861CC6E6-CA05-4379-9BE7-F39BB4A98786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7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474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CC6E6-CA05-4379-9BE7-F39BB4A987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7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5397">
              <a:defRPr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CC6E6-CA05-4379-9BE7-F39BB4A987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9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539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CC6E6-CA05-4379-9BE7-F39BB4A987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9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539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CC6E6-CA05-4379-9BE7-F39BB4A987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9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E807-52B5-4752-9691-98EB8874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40404-FDEA-47D3-A08A-D8EECF9D2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5564-5BD2-4197-AB0E-F6556008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14A5E-F4D4-4A64-9280-01CBA38D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D6C43-E9B9-4C2A-BCCE-C15787EE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56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6C04-BEDF-49D5-8E16-94C0517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C5A3D-5BEA-465A-B01E-D0C92CF1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F284-B07A-430C-9DAC-69DDBA49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51F59-5A5E-4B3C-B304-5BDE88AB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FC06D-928B-461D-B841-8C077C8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48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8051E-23FA-48DB-B495-A5F272283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92AC-9451-437D-9C25-DFCA83BD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0DC3-F2D7-49ED-B921-34286F66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65237-76D9-4ABE-88D0-1583EDF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9D1B-4E07-4A58-BF59-96B341D3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12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0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08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27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01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5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075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67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90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A91A-C40E-4101-8B3B-8AA63E48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F520-ADA0-400A-8C3F-DD7F4112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DD86-5A10-40F0-AE61-511539FC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09F7-3003-43FC-859B-46870FE3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1AEE5-7885-4627-9A27-75D6B7A1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82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53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570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77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6B7B83-E978-41F2-8823-BA126A4B5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8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EC1D4-F7F7-4A5D-95D3-4766AE33B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9677" y="5162044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3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80457-7B72-4296-89D4-5BC1B4AC5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6C710-954C-4024-BC9F-3DE0F23E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0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D7AAF-6D62-47D4-9598-DD0F2EABD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2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A9B47-0F6F-4D8F-AD6E-9B727B783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0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33DD1-320F-469E-9D8C-75EA8D9A2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0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62A1-C52D-4003-9D57-3D2F0908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328D9-1CFC-4957-BAB0-8D46D4A4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A05E-1DC5-45C0-A747-CC09C806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0235-3362-478D-8052-F1CA1AF5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ABA4-9AD9-46D2-9BBD-3FE88FB2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938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69A1C-A10F-4378-A162-5C438CF9F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4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65FD0-0028-4AA7-8D5C-05E03C9F9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5DEA2-9F58-47CC-8FDC-A0EEC6CAF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EE449-46E5-49F6-9A46-10F826F72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8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08CDF-2CD4-45D2-A1AF-05431FCE5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9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B22BE-127D-47ED-AB8B-034DA452B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88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51445-78A3-4F1E-A9A6-FFDF750CF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81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91EAC-EF44-43BB-B25C-F8858C61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4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36DB1-24BC-4A82-AD6B-211B1253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A7932-F717-41C8-B5B7-DB565AF7A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0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99C7-2351-454B-9646-CD2A7574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F793-D9BB-48F3-BBC3-4D68D2A5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C3554-77EC-4625-9FB2-1CAE8BE8C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17BF4-71ED-4D70-9027-BBB1E325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829D4-7FE9-45CE-88E6-61E0E3FE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2AB76-51D5-4BD8-90BD-093E46EF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074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FD246-378F-49A5-A719-07E0215CD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8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E07FF-C9A8-4184-BCCA-53043CD54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58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60B18-258F-41D8-B229-4C90BF0E1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2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1AA75-B9F8-4EE9-B24A-13E1BAA26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05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49FB-9927-4ADF-9614-904FCE927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6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0F7C0-1C0E-4FB1-9CCD-5174F5B41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4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2C768-58C2-4BE3-9065-631E74619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80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3135F-55EB-4919-9F8D-357CF6360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85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95816-7B4F-4D5B-A46B-D1D4A5A5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7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FEE92-C627-4F09-9DE1-7523308FD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9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320B-BABE-4A6E-A06D-AD5FA881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66574-48EA-4768-B729-7703D209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B7ACB-6575-483F-8135-3C60CFD6E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C49B8-B0F7-4F79-8DAA-C4FE2DE41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C1B10-D1A1-464D-99D8-90F43C2D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90BAF-85A6-448B-85BF-1CB74616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0E020-0A02-4A8B-B3D8-C11A8E09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1B985-FAE0-48CF-AFE1-7426EE3D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754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B5DE0-C4A7-4869-88BE-0800C8AD5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9CCEB-E74F-45E5-9C21-D40D5DA15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8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A4A6D-89B1-4D2F-B94F-E5839B3AF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0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8FE0C-F967-4EF3-844C-62A72A6BD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15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B52F9-1464-418A-A5A3-068302FFE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5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145FA-21FF-43CD-8481-6F237968A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0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9D0DE-364B-4F0B-9B42-0C9AEFF51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65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17484-7D97-43B0-B18A-BE52B5A8F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40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02967-CA79-4EED-B408-A6E3D5EB4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2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34495-9D62-4B8B-8321-1ABC7FB75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4C03-6818-4624-A5D1-289415CC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02990-DC48-4178-A5C2-2F860786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5E787-1135-4AB0-BD6F-40B7F8B2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152E7-790E-40D1-BDBA-4B3BCB4F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846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DE242-D76E-4A97-A17E-1E67E82B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42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A107-A344-468B-8054-F8DB63B3E1C3}"/>
              </a:ext>
            </a:extLst>
          </p:cNvPr>
          <p:cNvSpPr/>
          <p:nvPr userDrawn="1"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2160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9186333" y="346077"/>
            <a:ext cx="2381251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41299088-4095-4A4A-BABC-3FC04765CE9F}" type="slidenum">
              <a:rPr lang="en-US" altLang="en-US" sz="1200" b="1">
                <a:solidFill>
                  <a:srgbClr val="F2F2F2"/>
                </a:solidFill>
              </a:rPr>
              <a:pPr algn="r"/>
              <a:t>‹#›</a:t>
            </a:fld>
            <a:endParaRPr lang="en-US" altLang="en-US" sz="1200" b="1" dirty="0">
              <a:solidFill>
                <a:srgbClr val="F2F2F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9704"/>
            <a:ext cx="9394664" cy="376010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83659"/>
            <a:ext cx="10972800" cy="3811867"/>
          </a:xfrm>
        </p:spPr>
        <p:txBody>
          <a:bodyPr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>
                <a:solidFill>
                  <a:srgbClr val="2F83CD"/>
                </a:solidFill>
                <a:latin typeface="Verdana"/>
                <a:cs typeface="Verdana"/>
              </a:defRPr>
            </a:lvl1pPr>
            <a:lvl2pPr>
              <a:defRPr sz="2600">
                <a:solidFill>
                  <a:srgbClr val="2F83CD"/>
                </a:solidFill>
                <a:latin typeface="Verdana"/>
                <a:cs typeface="Verdana"/>
              </a:defRPr>
            </a:lvl2pPr>
            <a:lvl3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3pPr>
            <a:lvl4pPr>
              <a:defRPr baseline="0">
                <a:solidFill>
                  <a:srgbClr val="2F83CD"/>
                </a:solidFill>
                <a:latin typeface="Verdana"/>
                <a:cs typeface="Verdan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10972800" cy="399780"/>
          </a:xfrm>
        </p:spPr>
        <p:txBody>
          <a:bodyPr>
            <a:noAutofit/>
          </a:bodyPr>
          <a:lstStyle>
            <a:lvl1pPr>
              <a:buNone/>
              <a:defRPr sz="2800" b="1" i="0">
                <a:solidFill>
                  <a:srgbClr val="216095"/>
                </a:solidFill>
                <a:latin typeface="Verdana"/>
                <a:cs typeface="Verdana"/>
              </a:defRPr>
            </a:lvl1pPr>
            <a:lvl2pPr algn="l">
              <a:buFont typeface="Arial"/>
              <a:buChar char="•"/>
              <a:defRPr sz="2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8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BDA5E-8A3F-43CE-BE38-D2C3BF3D8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0234" y="5174343"/>
            <a:ext cx="1362724" cy="1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5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214AC01-DB7A-F64C-9E00-1CA82F526931}"/>
              </a:ext>
            </a:extLst>
          </p:cNvPr>
          <p:cNvSpPr/>
          <p:nvPr userDrawn="1"/>
        </p:nvSpPr>
        <p:spPr>
          <a:xfrm>
            <a:off x="9110547" y="2"/>
            <a:ext cx="2217095" cy="6858001"/>
          </a:xfrm>
          <a:prstGeom prst="rect">
            <a:avLst/>
          </a:prstGeom>
          <a:blipFill>
            <a:blip r:embed="rId2">
              <a:alphaModFix amt="3879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9333740A-6BB2-2E49-B898-B13C67725E10}"/>
              </a:ext>
            </a:extLst>
          </p:cNvPr>
          <p:cNvSpPr/>
          <p:nvPr userDrawn="1"/>
        </p:nvSpPr>
        <p:spPr>
          <a:xfrm>
            <a:off x="11327642" y="2"/>
            <a:ext cx="864359" cy="6858001"/>
          </a:xfrm>
          <a:prstGeom prst="rect">
            <a:avLst/>
          </a:prstGeom>
          <a:solidFill>
            <a:srgbClr val="ECEB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47CE15D2-FB5A-B040-94E3-10C51D2F5D93}"/>
              </a:ext>
            </a:extLst>
          </p:cNvPr>
          <p:cNvSpPr/>
          <p:nvPr userDrawn="1"/>
        </p:nvSpPr>
        <p:spPr>
          <a:xfrm>
            <a:off x="1" y="2"/>
            <a:ext cx="9110547" cy="6858001"/>
          </a:xfrm>
          <a:prstGeom prst="rect">
            <a:avLst/>
          </a:prstGeom>
          <a:blipFill>
            <a:blip r:embed="rId2">
              <a:alphaModFix amt="7661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A905B-9621-3F41-A279-A700079D9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111" y="1041400"/>
            <a:ext cx="8752765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6188A-95B3-C941-8663-4430432EF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1111" y="3487738"/>
            <a:ext cx="8752765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188253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0E0D-9214-574E-BE40-8ADAFD2D0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CFF5-176D-BB45-B2D4-CA1628D0D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4CCC0-E546-AC4A-A173-C6C1216F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172-94B6-6749-8AFF-A390A8B2C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5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5B49-F8AE-E842-B7EF-7483E8DF5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857" y="680362"/>
            <a:ext cx="11726647" cy="9983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5BAE-7BC6-3145-B8C3-BE4E25EFE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856" y="1825625"/>
            <a:ext cx="5783944" cy="36061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F08E9-2F17-C84E-9E63-E5836863C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83944" cy="36061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E3E03-2AFB-3C40-94A0-C0B07224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172-94B6-6749-8AFF-A390A8B2C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71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9C990-31C6-214C-816C-B0C2B5A4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172-94B6-6749-8AFF-A390A8B2CB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6C9DCE3-992C-F447-BD45-BCAE9DC8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7" y="680362"/>
            <a:ext cx="11726647" cy="975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8954F6-6263-A747-A0D0-3DA4E207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58" y="1825625"/>
            <a:ext cx="11726647" cy="356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96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6F33-3EFE-6843-AEBB-F31236C5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9" y="682388"/>
            <a:ext cx="4512719" cy="1375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8E299-BAE7-8D4E-8168-81382B1D7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0489" y="682390"/>
            <a:ext cx="6992203" cy="47084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ADB16-7BCB-434C-9881-698C60C1C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308" y="2156346"/>
            <a:ext cx="4512717" cy="32345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3E29E-3492-4A42-9BF8-DAD55AE4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172-94B6-6749-8AFF-A390A8B2C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97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lour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/>
          <p:cNvSpPr txBox="1"/>
          <p:nvPr userDrawn="1"/>
        </p:nvSpPr>
        <p:spPr>
          <a:xfrm>
            <a:off x="629330" y="6540839"/>
            <a:ext cx="3215833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tx1"/>
                </a:solidFill>
              </a:rPr>
              <a:t>©2019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5832" y="6517112"/>
            <a:ext cx="3501673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/>
          <p:nvPr userDrawn="1"/>
        </p:nvSpPr>
        <p:spPr>
          <a:xfrm>
            <a:off x="5943601" y="2238747"/>
            <a:ext cx="6248400" cy="4681728"/>
          </a:xfrm>
          <a:custGeom>
            <a:avLst/>
            <a:gdLst>
              <a:gd name="connsiteX0" fmla="*/ 0 w 5143500"/>
              <a:gd name="connsiteY0" fmla="*/ 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0 w 5143500"/>
              <a:gd name="connsiteY4" fmla="*/ 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8254 w 5144754"/>
              <a:gd name="connsiteY0" fmla="*/ 2006600 h 5143500"/>
              <a:gd name="connsiteX1" fmla="*/ 5144754 w 5144754"/>
              <a:gd name="connsiteY1" fmla="*/ 0 h 5143500"/>
              <a:gd name="connsiteX2" fmla="*/ 5144754 w 5144754"/>
              <a:gd name="connsiteY2" fmla="*/ 5143500 h 5143500"/>
              <a:gd name="connsiteX3" fmla="*/ 1254 w 5144754"/>
              <a:gd name="connsiteY3" fmla="*/ 5143500 h 5143500"/>
              <a:gd name="connsiteX4" fmla="*/ 1398254 w 5144754"/>
              <a:gd name="connsiteY4" fmla="*/ 2006600 h 5143500"/>
              <a:gd name="connsiteX0" fmla="*/ 1419236 w 5165736"/>
              <a:gd name="connsiteY0" fmla="*/ 2006600 h 5143500"/>
              <a:gd name="connsiteX1" fmla="*/ 5165736 w 5165736"/>
              <a:gd name="connsiteY1" fmla="*/ 0 h 5143500"/>
              <a:gd name="connsiteX2" fmla="*/ 5165736 w 5165736"/>
              <a:gd name="connsiteY2" fmla="*/ 5143500 h 5143500"/>
              <a:gd name="connsiteX3" fmla="*/ 22236 w 5165736"/>
              <a:gd name="connsiteY3" fmla="*/ 5143500 h 5143500"/>
              <a:gd name="connsiteX4" fmla="*/ 1419236 w 5165736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600466 w 5143766"/>
              <a:gd name="connsiteY0" fmla="*/ 2120900 h 5143500"/>
              <a:gd name="connsiteX1" fmla="*/ 5143766 w 5143766"/>
              <a:gd name="connsiteY1" fmla="*/ 0 h 5143500"/>
              <a:gd name="connsiteX2" fmla="*/ 5143766 w 5143766"/>
              <a:gd name="connsiteY2" fmla="*/ 5143500 h 5143500"/>
              <a:gd name="connsiteX3" fmla="*/ 266 w 5143766"/>
              <a:gd name="connsiteY3" fmla="*/ 5143500 h 5143500"/>
              <a:gd name="connsiteX4" fmla="*/ 1600466 w 5143766"/>
              <a:gd name="connsiteY4" fmla="*/ 21209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1105234 w 5143833"/>
              <a:gd name="connsiteY3" fmla="*/ 5143500 h 5143500"/>
              <a:gd name="connsiteX4" fmla="*/ 333 w 5143833"/>
              <a:gd name="connsiteY4" fmla="*/ 5143500 h 5143500"/>
              <a:gd name="connsiteX5" fmla="*/ 1435433 w 5143833"/>
              <a:gd name="connsiteY5" fmla="*/ 2159000 h 5143500"/>
              <a:gd name="connsiteX0" fmla="*/ 487278 w 4195678"/>
              <a:gd name="connsiteY0" fmla="*/ 2159000 h 5168900"/>
              <a:gd name="connsiteX1" fmla="*/ 4195678 w 4195678"/>
              <a:gd name="connsiteY1" fmla="*/ 0 h 5168900"/>
              <a:gd name="connsiteX2" fmla="*/ 4195678 w 4195678"/>
              <a:gd name="connsiteY2" fmla="*/ 5143500 h 5168900"/>
              <a:gd name="connsiteX3" fmla="*/ 157079 w 4195678"/>
              <a:gd name="connsiteY3" fmla="*/ 5143500 h 5168900"/>
              <a:gd name="connsiteX4" fmla="*/ 144378 w 4195678"/>
              <a:gd name="connsiteY4" fmla="*/ 5168900 h 5168900"/>
              <a:gd name="connsiteX5" fmla="*/ 487278 w 4195678"/>
              <a:gd name="connsiteY5" fmla="*/ 2159000 h 5168900"/>
              <a:gd name="connsiteX0" fmla="*/ 928533 w 4636933"/>
              <a:gd name="connsiteY0" fmla="*/ 2159000 h 5181600"/>
              <a:gd name="connsiteX1" fmla="*/ 4636933 w 4636933"/>
              <a:gd name="connsiteY1" fmla="*/ 0 h 5181600"/>
              <a:gd name="connsiteX2" fmla="*/ 4636933 w 4636933"/>
              <a:gd name="connsiteY2" fmla="*/ 5143500 h 5181600"/>
              <a:gd name="connsiteX3" fmla="*/ 598334 w 4636933"/>
              <a:gd name="connsiteY3" fmla="*/ 5143500 h 5181600"/>
              <a:gd name="connsiteX4" fmla="*/ 1433 w 4636933"/>
              <a:gd name="connsiteY4" fmla="*/ 5181600 h 5181600"/>
              <a:gd name="connsiteX5" fmla="*/ 928533 w 4636933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5" fmla="*/ 927100 w 4635500"/>
              <a:gd name="connsiteY5" fmla="*/ 21590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5147 h 5145147"/>
              <a:gd name="connsiteX1" fmla="*/ 4635500 w 4635500"/>
              <a:gd name="connsiteY1" fmla="*/ 1647 h 5145147"/>
              <a:gd name="connsiteX2" fmla="*/ 4635500 w 4635500"/>
              <a:gd name="connsiteY2" fmla="*/ 5145147 h 5145147"/>
              <a:gd name="connsiteX3" fmla="*/ 596901 w 4635500"/>
              <a:gd name="connsiteY3" fmla="*/ 5145147 h 5145147"/>
              <a:gd name="connsiteX4" fmla="*/ 0 w 4635500"/>
              <a:gd name="connsiteY4" fmla="*/ 5145147 h 5145147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457700"/>
              <a:gd name="connsiteY0" fmla="*/ 5143500 h 5143500"/>
              <a:gd name="connsiteX1" fmla="*/ 4457700 w 4457700"/>
              <a:gd name="connsiteY1" fmla="*/ 0 h 5143500"/>
              <a:gd name="connsiteX2" fmla="*/ 4457700 w 4457700"/>
              <a:gd name="connsiteY2" fmla="*/ 5143500 h 5143500"/>
              <a:gd name="connsiteX3" fmla="*/ 419101 w 4457700"/>
              <a:gd name="connsiteY3" fmla="*/ 5143500 h 5143500"/>
              <a:gd name="connsiteX4" fmla="*/ 0 w 4457700"/>
              <a:gd name="connsiteY4" fmla="*/ 5143500 h 51435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5143500">
                <a:moveTo>
                  <a:pt x="0" y="5130800"/>
                </a:moveTo>
                <a:cubicBezTo>
                  <a:pt x="653173" y="1169622"/>
                  <a:pt x="2987031" y="120528"/>
                  <a:pt x="4610100" y="0"/>
                </a:cubicBezTo>
                <a:lnTo>
                  <a:pt x="4610100" y="5143500"/>
                </a:lnTo>
                <a:lnTo>
                  <a:pt x="571501" y="5143500"/>
                </a:lnTo>
                <a:lnTo>
                  <a:pt x="0" y="5130800"/>
                </a:lnTo>
                <a:close/>
              </a:path>
            </a:pathLst>
          </a:custGeom>
          <a:solidFill>
            <a:srgbClr val="4F2D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GTLogoNoTag" hidden="1">
            <a:extLst>
              <a:ext uri="{FF2B5EF4-FFF2-40B4-BE49-F238E27FC236}">
                <a16:creationId xmlns:a16="http://schemas.microsoft.com/office/drawing/2014/main" id="{FF6BD41E-DAEE-4CE4-BCC6-962CEFF39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158" y="568067"/>
            <a:ext cx="2615921" cy="850840"/>
          </a:xfrm>
          <a:prstGeom prst="rect">
            <a:avLst/>
          </a:prstGeom>
        </p:spPr>
      </p:pic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D068A6B-A961-416B-851D-EA10992C9E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99" y="4409444"/>
            <a:ext cx="5373152" cy="48992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F59EA6C2-C759-43E4-9A00-B3130712B5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4927600"/>
            <a:ext cx="5376335" cy="53255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DF5FCB-D370-4F59-BE92-0E4966E153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826" y="1812804"/>
            <a:ext cx="5367925" cy="15209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pic>
        <p:nvPicPr>
          <p:cNvPr id="13" name="GTLogo">
            <a:extLst>
              <a:ext uri="{FF2B5EF4-FFF2-40B4-BE49-F238E27FC236}">
                <a16:creationId xmlns:a16="http://schemas.microsoft.com/office/drawing/2014/main" id="{15539258-3354-4248-BC3F-B1BEA23E4E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609" y="568067"/>
            <a:ext cx="3487895" cy="850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870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331" y="479429"/>
            <a:ext cx="10938256" cy="11250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5829" y="1955800"/>
            <a:ext cx="10941759" cy="43053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6119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2628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7726B-5C6F-4688-82E4-DE4D8510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1F97C-B9A0-4CBD-BF7A-576B5D27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46EF3-B83F-41FA-8971-A3CAC205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88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881D-F6E4-493C-B3D6-3F34DEE4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B8EDF-1782-4998-AF07-9E718B51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E8104-80ED-47C7-9BBE-C5DA10F68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81397-D1A9-471A-A16C-D7083704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016CC-E327-418A-AA66-5089226D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2176E-C28B-47A6-8DB7-909E501F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65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79EB-A91A-4FD0-98A3-DAD387B6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B97DB-81FA-4826-8D3C-9CF0D1C7C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5E45E-C208-4602-87C1-6CC85564F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693DA-8119-42E8-B5B1-000FF43F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7E3BE-64A4-45A1-8751-72037D37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5DDA8-50A9-45BA-994C-AB44011F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34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4709A-E8AE-446B-B354-15DB5B79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C65FC-6236-4883-8301-5FCC35FE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0EF39-97AA-4A57-BFE0-DD0BBC301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9EF7-6EA8-45F5-9B55-A1A8E0E63CD8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D159-6C85-4412-859A-6615DC8BD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9D768-81DA-4267-B5EB-C4B692F83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FA7F-6996-4E09-ABC9-CF6E1C63F8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4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0543-06AF-446C-A0EC-CBC0B68FA736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08C2-968D-45C3-AF4D-C552DDC973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1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>
            <a:extLst>
              <a:ext uri="{FF2B5EF4-FFF2-40B4-BE49-F238E27FC236}">
                <a16:creationId xmlns:a16="http://schemas.microsoft.com/office/drawing/2014/main" id="{2BBCAF3B-1B89-8046-9FDA-E738548FCFB6}"/>
              </a:ext>
            </a:extLst>
          </p:cNvPr>
          <p:cNvSpPr/>
          <p:nvPr userDrawn="1"/>
        </p:nvSpPr>
        <p:spPr>
          <a:xfrm>
            <a:off x="11327642" y="5661409"/>
            <a:ext cx="864359" cy="1196592"/>
          </a:xfrm>
          <a:prstGeom prst="rect">
            <a:avLst/>
          </a:prstGeom>
          <a:solidFill>
            <a:srgbClr val="ECEB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CC19CDA-CDC6-C64B-BCA8-6DA99DE7BDA4}"/>
              </a:ext>
            </a:extLst>
          </p:cNvPr>
          <p:cNvSpPr/>
          <p:nvPr userDrawn="1"/>
        </p:nvSpPr>
        <p:spPr>
          <a:xfrm>
            <a:off x="9110547" y="5661409"/>
            <a:ext cx="2217095" cy="1196592"/>
          </a:xfrm>
          <a:prstGeom prst="rect">
            <a:avLst/>
          </a:prstGeom>
          <a:blipFill>
            <a:blip r:embed="rId10">
              <a:alphaModFix amt="3879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A7106831-12F7-FA41-AFFD-1AA6B8C705CD}"/>
              </a:ext>
            </a:extLst>
          </p:cNvPr>
          <p:cNvSpPr/>
          <p:nvPr userDrawn="1"/>
        </p:nvSpPr>
        <p:spPr>
          <a:xfrm>
            <a:off x="1" y="5661409"/>
            <a:ext cx="9110547" cy="1196592"/>
          </a:xfrm>
          <a:prstGeom prst="rect">
            <a:avLst/>
          </a:prstGeom>
          <a:blipFill>
            <a:blip r:embed="rId10">
              <a:alphaModFix amt="7661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761A3F-B9AB-F346-852A-9937BD00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7" y="680362"/>
            <a:ext cx="11726647" cy="975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52AC-667D-8841-9E19-709BFCD9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858" y="1825625"/>
            <a:ext cx="11726647" cy="356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94482-D493-EF4B-ACDD-264BE0A01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5" y="6302832"/>
            <a:ext cx="4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E172-94B6-6749-8AFF-A390A8B2CB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Atlantic Infrastructure…">
            <a:extLst>
              <a:ext uri="{FF2B5EF4-FFF2-40B4-BE49-F238E27FC236}">
                <a16:creationId xmlns:a16="http://schemas.microsoft.com/office/drawing/2014/main" id="{A4F788E8-22E2-1F48-89EA-2536B967EAD4}"/>
              </a:ext>
            </a:extLst>
          </p:cNvPr>
          <p:cNvSpPr txBox="1"/>
          <p:nvPr userDrawn="1"/>
        </p:nvSpPr>
        <p:spPr>
          <a:xfrm>
            <a:off x="2048806" y="5941889"/>
            <a:ext cx="598098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00000"/>
              </a:lnSpc>
              <a:defRPr sz="3600">
                <a:solidFill>
                  <a:srgbClr val="FFFFFF"/>
                </a:solidFill>
                <a:latin typeface="Shree Devanagari 714"/>
                <a:ea typeface="Shree Devanagari 714"/>
                <a:cs typeface="Shree Devanagari 714"/>
                <a:sym typeface="Shree Devanagari 714"/>
              </a:defRPr>
            </a:pPr>
            <a:r>
              <a:rPr sz="2000" b="0" dirty="0"/>
              <a:t>Atlantic Infrastructure</a:t>
            </a:r>
          </a:p>
          <a:p>
            <a:pPr algn="just">
              <a:lnSpc>
                <a:spcPct val="100000"/>
              </a:lnSpc>
              <a:defRPr sz="3600">
                <a:solidFill>
                  <a:srgbClr val="FFFFFF"/>
                </a:solidFill>
                <a:latin typeface="Shree Devanagari 714"/>
                <a:ea typeface="Shree Devanagari 714"/>
                <a:cs typeface="Shree Devanagari 714"/>
                <a:sym typeface="Shree Devanagari 714"/>
              </a:defRPr>
            </a:pPr>
            <a:r>
              <a:rPr sz="2000" b="0" dirty="0"/>
              <a:t>Management Network</a:t>
            </a:r>
          </a:p>
        </p:txBody>
      </p:sp>
      <p:pic>
        <p:nvPicPr>
          <p:cNvPr id="10" name="AIMLogoWhite-02 (6).png" descr="AIMLogoWhite-02 (6).png">
            <a:extLst>
              <a:ext uri="{FF2B5EF4-FFF2-40B4-BE49-F238E27FC236}">
                <a16:creationId xmlns:a16="http://schemas.microsoft.com/office/drawing/2014/main" id="{F667C607-BE78-E74A-AB97-8687FCD07C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29498" y="5719227"/>
            <a:ext cx="1578311" cy="108114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A7277976-3DEB-B940-9197-74D5B96CBFD3}"/>
              </a:ext>
            </a:extLst>
          </p:cNvPr>
          <p:cNvSpPr/>
          <p:nvPr userDrawn="1"/>
        </p:nvSpPr>
        <p:spPr>
          <a:xfrm>
            <a:off x="0" y="0"/>
            <a:ext cx="12192000" cy="440829"/>
          </a:xfrm>
          <a:prstGeom prst="rect">
            <a:avLst/>
          </a:prstGeom>
          <a:blipFill>
            <a:blip r:embed="rId10">
              <a:alphaModFix amt="7661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B0C0B7-0E26-9A4D-A55B-C8E9BE81DBE1}"/>
              </a:ext>
            </a:extLst>
          </p:cNvPr>
          <p:cNvCxnSpPr>
            <a:cxnSpLocks/>
          </p:cNvCxnSpPr>
          <p:nvPr userDrawn="1"/>
        </p:nvCxnSpPr>
        <p:spPr>
          <a:xfrm>
            <a:off x="0" y="555170"/>
            <a:ext cx="12192000" cy="0"/>
          </a:xfrm>
          <a:prstGeom prst="line">
            <a:avLst/>
          </a:prstGeom>
          <a:noFill/>
          <a:ln w="25400" cap="flat">
            <a:solidFill>
              <a:srgbClr val="73A8C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848E6F-081D-1D44-8F36-5E1478CEC207}"/>
              </a:ext>
            </a:extLst>
          </p:cNvPr>
          <p:cNvCxnSpPr>
            <a:cxnSpLocks/>
          </p:cNvCxnSpPr>
          <p:nvPr userDrawn="1"/>
        </p:nvCxnSpPr>
        <p:spPr>
          <a:xfrm>
            <a:off x="0" y="5525493"/>
            <a:ext cx="12192000" cy="0"/>
          </a:xfrm>
          <a:prstGeom prst="line">
            <a:avLst/>
          </a:prstGeom>
          <a:noFill/>
          <a:ln w="25400" cap="flat">
            <a:solidFill>
              <a:srgbClr val="73A8C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4362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03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25" indent="-22066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066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87525" indent="-23177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D01F-632F-404F-992C-2A1FC1671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438" y="1592132"/>
            <a:ext cx="6564574" cy="3377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AIM Network</a:t>
            </a:r>
            <a:br>
              <a:rPr lang="en-US" sz="5300" dirty="0"/>
            </a:br>
            <a:r>
              <a:rPr lang="en-US" sz="5300" dirty="0"/>
              <a:t>2021 Asset Management Conference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Level of Service Workshop</a:t>
            </a:r>
          </a:p>
        </p:txBody>
      </p:sp>
    </p:spTree>
    <p:extLst>
      <p:ext uri="{BB962C8B-B14F-4D97-AF65-F5344CB8AC3E}">
        <p14:creationId xmlns:p14="http://schemas.microsoft.com/office/powerpoint/2010/main" val="387503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Sustainability Gaps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097281"/>
            <a:ext cx="6946900" cy="399780"/>
          </a:xfrm>
        </p:spPr>
        <p:txBody>
          <a:bodyPr/>
          <a:lstStyle/>
          <a:p>
            <a:pPr marL="0" indent="0"/>
            <a:r>
              <a:rPr lang="en-CA" sz="2400" dirty="0"/>
              <a:t>Are there foreseeable future gaps between current performance and LOS commitments?  </a:t>
            </a:r>
          </a:p>
          <a:p>
            <a:pPr marL="0" indent="0"/>
            <a:endParaRPr lang="en-CA" sz="2400" dirty="0"/>
          </a:p>
          <a:p>
            <a:pPr marL="0" indent="0"/>
            <a:r>
              <a:rPr lang="en-CA" sz="2400" dirty="0"/>
              <a:t>Consider: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14550" y="3168859"/>
            <a:ext cx="7803891" cy="32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Community growth and demographic change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New development plans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Legislative Changes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216095"/>
              </a:solidFill>
              <a:effectLst/>
              <a:uLnTx/>
              <a:uFillTx/>
              <a:latin typeface="Verdana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31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Options to Address Gaps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69362"/>
            <a:ext cx="6946900" cy="399780"/>
          </a:xfrm>
        </p:spPr>
        <p:txBody>
          <a:bodyPr/>
          <a:lstStyle/>
          <a:p>
            <a:pPr marL="0" indent="0"/>
            <a:r>
              <a:rPr lang="en-CA" dirty="0"/>
              <a:t>Describe the Options.  Consider: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09600" y="1742790"/>
            <a:ext cx="5264075" cy="46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Master Plans:  Have options previously been developed and costed?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Are there ways to meet the community’s need without new infrastructure?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Is doing nothing acceptable?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What level of public or stakeholder communication is needed?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2F83CD"/>
              </a:solidFill>
              <a:effectLst/>
              <a:uLnTx/>
              <a:uFillTx/>
              <a:latin typeface="Verdana"/>
              <a:ea typeface="ＭＳ Ｐゴシック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216095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What are the best solutions?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04CCA2-2350-442F-93DA-47281617159A}"/>
              </a:ext>
            </a:extLst>
          </p:cNvPr>
          <p:cNvSpPr txBox="1">
            <a:spLocks/>
          </p:cNvSpPr>
          <p:nvPr/>
        </p:nvSpPr>
        <p:spPr bwMode="auto">
          <a:xfrm>
            <a:off x="5873675" y="1742790"/>
            <a:ext cx="6142617" cy="46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Which options are feasible?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Which options are affordable?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What option has the lowest lifecycle cost?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What are the implications for risk over the asset life cycle?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2F83CD"/>
              </a:solidFill>
              <a:effectLst/>
              <a:uLnTx/>
              <a:uFillTx/>
              <a:latin typeface="Verdana"/>
              <a:ea typeface="ＭＳ Ｐゴシック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216095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Document lifecycle cost implications.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216095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Make a recommendation.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2F83CD"/>
              </a:solidFill>
              <a:effectLst/>
              <a:uLnTx/>
              <a:uFillTx/>
              <a:latin typeface="Verdana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17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C10A-C811-4E2A-8F1B-70B5BA4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</a:t>
            </a:r>
          </a:p>
        </p:txBody>
      </p:sp>
      <p:pic>
        <p:nvPicPr>
          <p:cNvPr id="3" name="Picture 2" descr="SP0008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666" y="2011976"/>
            <a:ext cx="4839420" cy="27181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8F68E-3189-47A9-A0F6-6C06FE9BC80A}"/>
              </a:ext>
            </a:extLst>
          </p:cNvPr>
          <p:cNvSpPr txBox="1">
            <a:spLocks/>
          </p:cNvSpPr>
          <p:nvPr/>
        </p:nvSpPr>
        <p:spPr bwMode="auto">
          <a:xfrm>
            <a:off x="2935343" y="5197741"/>
            <a:ext cx="5801398" cy="3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16095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Level of Service</a:t>
            </a:r>
          </a:p>
        </p:txBody>
      </p:sp>
    </p:spTree>
    <p:extLst>
      <p:ext uri="{BB962C8B-B14F-4D97-AF65-F5344CB8AC3E}">
        <p14:creationId xmlns:p14="http://schemas.microsoft.com/office/powerpoint/2010/main" val="13977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Template: Reporting 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BBC7-1C24-4982-B819-C054FEB6E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30808"/>
            <a:ext cx="9144000" cy="59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8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36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U00537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659" y="1176793"/>
            <a:ext cx="3763590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5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BCE8B7-7984-457B-B730-72E02F612C3F}"/>
              </a:ext>
            </a:extLst>
          </p:cNvPr>
          <p:cNvSpPr txBox="1">
            <a:spLocks/>
          </p:cNvSpPr>
          <p:nvPr/>
        </p:nvSpPr>
        <p:spPr>
          <a:xfrm>
            <a:off x="698350" y="104374"/>
            <a:ext cx="706867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FFFFFF"/>
                </a:solidFill>
              </a:rPr>
              <a:t>Workshop Facilitator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107204-BBC5-4EFB-B129-8A2A694C848F}"/>
              </a:ext>
            </a:extLst>
          </p:cNvPr>
          <p:cNvSpPr txBox="1">
            <a:spLocks/>
          </p:cNvSpPr>
          <p:nvPr/>
        </p:nvSpPr>
        <p:spPr>
          <a:xfrm>
            <a:off x="698350" y="2277103"/>
            <a:ext cx="6853540" cy="147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rgbClr val="FFFFFF"/>
                </a:solidFill>
              </a:rPr>
              <a:t>Matt Delorme, P. Eng</a:t>
            </a:r>
          </a:p>
          <a:p>
            <a:r>
              <a:rPr lang="en-CA">
                <a:solidFill>
                  <a:srgbClr val="FFFFFF"/>
                </a:solidFill>
              </a:rPr>
              <a:t>Technical Program Manager</a:t>
            </a:r>
          </a:p>
          <a:p>
            <a:r>
              <a:rPr lang="en-CA">
                <a:solidFill>
                  <a:srgbClr val="FFFFFF"/>
                </a:solidFill>
              </a:rPr>
              <a:t>AIM Network</a:t>
            </a:r>
          </a:p>
          <a:p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2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19704"/>
            <a:ext cx="7991342" cy="376010"/>
          </a:xfrm>
        </p:spPr>
        <p:txBody>
          <a:bodyPr/>
          <a:lstStyle/>
          <a:p>
            <a:r>
              <a:rPr lang="en-CA" dirty="0"/>
              <a:t>What Are Levels of Service?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981200" y="1081415"/>
            <a:ext cx="8229600" cy="1238250"/>
          </a:xfrm>
        </p:spPr>
        <p:txBody>
          <a:bodyPr>
            <a:normAutofit lnSpcReduction="1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CA" sz="2600" dirty="0">
                <a:solidFill>
                  <a:srgbClr val="216095"/>
                </a:solidFill>
              </a:rPr>
              <a:t>LOS are </a:t>
            </a:r>
            <a:r>
              <a:rPr lang="en-US" sz="2600" i="1" dirty="0"/>
              <a:t>specific parameters </a:t>
            </a:r>
            <a:r>
              <a:rPr lang="en-US" sz="2600" dirty="0">
                <a:solidFill>
                  <a:srgbClr val="216095"/>
                </a:solidFill>
              </a:rPr>
              <a:t>that describe the </a:t>
            </a:r>
            <a:r>
              <a:rPr lang="en-US" sz="2600" i="1" dirty="0"/>
              <a:t>extent and quality of services </a:t>
            </a:r>
            <a:r>
              <a:rPr lang="en-US" sz="2600" dirty="0">
                <a:solidFill>
                  <a:srgbClr val="216095"/>
                </a:solidFill>
              </a:rPr>
              <a:t>that the municipality provides to users.</a:t>
            </a:r>
            <a:endParaRPr lang="en-CA" sz="2600" dirty="0">
              <a:solidFill>
                <a:srgbClr val="21609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8100" y="4942221"/>
            <a:ext cx="914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           Lambo?            or              VW? </a:t>
            </a:r>
          </a:p>
        </p:txBody>
      </p:sp>
      <p:pic>
        <p:nvPicPr>
          <p:cNvPr id="2050" name="Picture 2" descr="https://upload.wikimedia.org/wikipedia/commons/thumb/d/d0/2015_Volkswagen_Golf_%285G%29_103TSI_R-Line_5-door_hatchback_%282016-04-07%29_01.jpg/1200px-2015_Volkswagen_Golf_%285G%29_103TSI_R-Line_5-door_hatchback_%282016-04-07%2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258" y="2486533"/>
            <a:ext cx="4476749" cy="2417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C8A4A1-84A7-48C0-A3B6-F4FC0B9C3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2486534"/>
            <a:ext cx="4668770" cy="24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7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043"/>
            <a:ext cx="7888514" cy="376010"/>
          </a:xfrm>
        </p:spPr>
        <p:txBody>
          <a:bodyPr/>
          <a:lstStyle/>
          <a:p>
            <a:r>
              <a:rPr lang="en-US" dirty="0"/>
              <a:t>Corporate Strategic Context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1" y="1540604"/>
            <a:ext cx="9601201" cy="50341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Comply with legal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Protect public safety and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Achieve strategic plan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Align with community plans, growth strategies or sustainability strategies, infrastructure master plans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216095"/>
                </a:solidFill>
              </a:rPr>
              <a:t>Consider recent planning processes that involved the public:</a:t>
            </a:r>
          </a:p>
          <a:p>
            <a:r>
              <a:rPr lang="en-US" sz="2200" dirty="0"/>
              <a:t>Was the public adequately informed?</a:t>
            </a:r>
          </a:p>
          <a:p>
            <a:r>
              <a:rPr lang="en-US" sz="2200" dirty="0"/>
              <a:t>What did the public expect?  </a:t>
            </a:r>
          </a:p>
          <a:p>
            <a:r>
              <a:rPr lang="en-US" sz="2200" dirty="0"/>
              <a:t>What commitments were made?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600" dirty="0"/>
              <a:t>Levels of Service Support Strategic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609B-9BB3-49AB-B068-CA5C50EC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2" y="219704"/>
            <a:ext cx="8022921" cy="376010"/>
          </a:xfrm>
        </p:spPr>
        <p:txBody>
          <a:bodyPr/>
          <a:lstStyle/>
          <a:p>
            <a:r>
              <a:rPr lang="en-CA" dirty="0"/>
              <a:t>Levels of Service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B36B2-5C23-46F9-9784-7CEFFB22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097282"/>
            <a:ext cx="5082030" cy="5124411"/>
          </a:xfrm>
        </p:spPr>
        <p:txBody>
          <a:bodyPr/>
          <a:lstStyle/>
          <a:p>
            <a:pPr marL="1165225" indent="-1165225"/>
            <a:r>
              <a:rPr lang="en-CA" dirty="0"/>
              <a:t>Purpose</a:t>
            </a:r>
          </a:p>
          <a:p>
            <a:pPr marL="0" indent="0"/>
            <a:r>
              <a:rPr lang="en-CA" sz="2400" b="0" dirty="0">
                <a:solidFill>
                  <a:srgbClr val="2F83CD"/>
                </a:solidFill>
              </a:rPr>
              <a:t>to facilitate communication with Council, stakeholders and the public on:</a:t>
            </a:r>
          </a:p>
          <a:p>
            <a:pPr>
              <a:buFont typeface="Arial"/>
              <a:buChar char="•"/>
            </a:pPr>
            <a:r>
              <a:rPr lang="en-CA" sz="2400" b="0" dirty="0">
                <a:solidFill>
                  <a:srgbClr val="2F83CD"/>
                </a:solidFill>
              </a:rPr>
              <a:t>Services and LOS the municipality provides</a:t>
            </a:r>
          </a:p>
          <a:p>
            <a:pPr>
              <a:buFont typeface="Arial"/>
              <a:buChar char="•"/>
            </a:pPr>
            <a:r>
              <a:rPr lang="en-CA" sz="2400" b="0" dirty="0">
                <a:solidFill>
                  <a:srgbClr val="2F83CD"/>
                </a:solidFill>
              </a:rPr>
              <a:t>Gaps between current and expected LOS</a:t>
            </a:r>
          </a:p>
          <a:p>
            <a:pPr>
              <a:buFont typeface="Arial"/>
              <a:buChar char="•"/>
            </a:pPr>
            <a:r>
              <a:rPr lang="en-CA" sz="2400" b="0" dirty="0">
                <a:solidFill>
                  <a:srgbClr val="2F83CD"/>
                </a:solidFill>
              </a:rPr>
              <a:t>Actions and estimated resource needs to address gaps</a:t>
            </a:r>
          </a:p>
        </p:txBody>
      </p:sp>
      <p:pic>
        <p:nvPicPr>
          <p:cNvPr id="8" name="Picture 7" descr="BU00946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819" y="1118622"/>
            <a:ext cx="2387357" cy="5314464"/>
          </a:xfrm>
          <a:prstGeom prst="rect">
            <a:avLst/>
          </a:prstGeom>
        </p:spPr>
      </p:pic>
      <p:pic>
        <p:nvPicPr>
          <p:cNvPr id="5" name="Picture 4" descr="AA02307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979" y="1995635"/>
            <a:ext cx="1531122" cy="13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F429-A489-4277-ACCE-7CDCB5AB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704"/>
            <a:ext cx="10157927" cy="376010"/>
          </a:xfrm>
        </p:spPr>
        <p:txBody>
          <a:bodyPr/>
          <a:lstStyle/>
          <a:p>
            <a:r>
              <a:rPr lang="en-CA" dirty="0"/>
              <a:t>Levels of Service Template – Seven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9CDF4-AE2E-4F07-A630-50732C5D4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Process: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A5E1C8-802B-4D3D-803D-88917A80B4CF}"/>
              </a:ext>
            </a:extLst>
          </p:cNvPr>
          <p:cNvGraphicFramePr/>
          <p:nvPr/>
        </p:nvGraphicFramePr>
        <p:xfrm>
          <a:off x="2074986" y="1768050"/>
          <a:ext cx="7970717" cy="314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4348FD-409B-4534-AEC8-956F8689EDB2}"/>
              </a:ext>
            </a:extLst>
          </p:cNvPr>
          <p:cNvSpPr txBox="1">
            <a:spLocks/>
          </p:cNvSpPr>
          <p:nvPr/>
        </p:nvSpPr>
        <p:spPr bwMode="auto">
          <a:xfrm>
            <a:off x="2074983" y="1768052"/>
            <a:ext cx="482378" cy="4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1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E607FEE-4BED-4E53-A0A8-CD9240F11D4E}"/>
              </a:ext>
            </a:extLst>
          </p:cNvPr>
          <p:cNvSpPr txBox="1">
            <a:spLocks/>
          </p:cNvSpPr>
          <p:nvPr/>
        </p:nvSpPr>
        <p:spPr bwMode="auto">
          <a:xfrm>
            <a:off x="4243757" y="1768052"/>
            <a:ext cx="482378" cy="4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2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8BEFA20-B2A4-408D-81B7-3AD740E4CB53}"/>
              </a:ext>
            </a:extLst>
          </p:cNvPr>
          <p:cNvSpPr txBox="1">
            <a:spLocks/>
          </p:cNvSpPr>
          <p:nvPr/>
        </p:nvSpPr>
        <p:spPr bwMode="auto">
          <a:xfrm>
            <a:off x="6395918" y="1768052"/>
            <a:ext cx="482378" cy="4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3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9BA490E-3301-4201-9D4B-6C4B8338352C}"/>
              </a:ext>
            </a:extLst>
          </p:cNvPr>
          <p:cNvSpPr txBox="1">
            <a:spLocks/>
          </p:cNvSpPr>
          <p:nvPr/>
        </p:nvSpPr>
        <p:spPr bwMode="auto">
          <a:xfrm>
            <a:off x="8552964" y="1768052"/>
            <a:ext cx="482378" cy="4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4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98E0F6C-4A7E-4E6C-81DE-AACA94DF3A79}"/>
              </a:ext>
            </a:extLst>
          </p:cNvPr>
          <p:cNvSpPr txBox="1">
            <a:spLocks/>
          </p:cNvSpPr>
          <p:nvPr/>
        </p:nvSpPr>
        <p:spPr bwMode="auto">
          <a:xfrm>
            <a:off x="4243757" y="3629087"/>
            <a:ext cx="482378" cy="4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7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D24CFDD-7A8B-483D-8F42-0042151D57D5}"/>
              </a:ext>
            </a:extLst>
          </p:cNvPr>
          <p:cNvSpPr txBox="1">
            <a:spLocks/>
          </p:cNvSpPr>
          <p:nvPr/>
        </p:nvSpPr>
        <p:spPr bwMode="auto">
          <a:xfrm>
            <a:off x="6424251" y="3629087"/>
            <a:ext cx="482378" cy="4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6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D9C0F37-F70C-49AF-954F-802192E29A69}"/>
              </a:ext>
            </a:extLst>
          </p:cNvPr>
          <p:cNvSpPr txBox="1">
            <a:spLocks/>
          </p:cNvSpPr>
          <p:nvPr/>
        </p:nvSpPr>
        <p:spPr bwMode="auto">
          <a:xfrm>
            <a:off x="8567619" y="3629087"/>
            <a:ext cx="482378" cy="4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CD29BF-E014-429C-B639-5325047925DD}"/>
              </a:ext>
            </a:extLst>
          </p:cNvPr>
          <p:cNvSpPr/>
          <p:nvPr/>
        </p:nvSpPr>
        <p:spPr>
          <a:xfrm rot="16200000">
            <a:off x="9741471" y="2227150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855006-5AD7-4CE6-B4D6-510FBF3919E6}"/>
              </a:ext>
            </a:extLst>
          </p:cNvPr>
          <p:cNvSpPr/>
          <p:nvPr/>
        </p:nvSpPr>
        <p:spPr>
          <a:xfrm rot="16200000">
            <a:off x="9517215" y="4080793"/>
            <a:ext cx="1553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EACA58-7B50-46DB-A737-9FB8C8665D65}"/>
              </a:ext>
            </a:extLst>
          </p:cNvPr>
          <p:cNvSpPr/>
          <p:nvPr/>
        </p:nvSpPr>
        <p:spPr>
          <a:xfrm rot="20152817">
            <a:off x="3615604" y="1093436"/>
            <a:ext cx="7694786" cy="5071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1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609B-9BB3-49AB-B068-CA5C50EC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2" y="219704"/>
            <a:ext cx="8022921" cy="376010"/>
          </a:xfrm>
        </p:spPr>
        <p:txBody>
          <a:bodyPr/>
          <a:lstStyle/>
          <a:p>
            <a:r>
              <a:rPr lang="en-CA" dirty="0"/>
              <a:t>Levels of Service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B36B2-5C23-46F9-9784-7CEFFB22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3" y="1097282"/>
            <a:ext cx="8418017" cy="693421"/>
          </a:xfrm>
        </p:spPr>
        <p:txBody>
          <a:bodyPr/>
          <a:lstStyle/>
          <a:p>
            <a:pPr marL="1165225" indent="-1165225"/>
            <a:r>
              <a:rPr lang="en-CA" dirty="0"/>
              <a:t>Template Structure</a:t>
            </a:r>
            <a:r>
              <a:rPr lang="en-US" dirty="0"/>
              <a:t>:  </a:t>
            </a:r>
            <a:r>
              <a:rPr lang="en-CA" dirty="0"/>
              <a:t> Four Worksheets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066674" y="1659484"/>
          <a:ext cx="8332544" cy="49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864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219704"/>
            <a:ext cx="7991342" cy="376010"/>
          </a:xfrm>
        </p:spPr>
        <p:txBody>
          <a:bodyPr/>
          <a:lstStyle/>
          <a:p>
            <a:r>
              <a:rPr lang="en-CA" sz="3500" dirty="0"/>
              <a:t>Service Characteristics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81199" y="1722940"/>
            <a:ext cx="8229600" cy="45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General properties that may be used to describe a service: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Regulatory: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 What is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legal minimum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Capacity/Availability: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How much, where, when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for whom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Safety: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 Protecting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people and property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Quality: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How good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is it (and in what respect)?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Reliability: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How often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is service interrupted?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Sustainability: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 How well is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environment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protected?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76DCA-189D-4CFE-B422-C34F6605B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" t="38526" r="1396" b="47358"/>
          <a:stretch/>
        </p:blipFill>
        <p:spPr>
          <a:xfrm>
            <a:off x="1981200" y="1019845"/>
            <a:ext cx="8171326" cy="7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Performance Gaps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14550" y="3561577"/>
            <a:ext cx="8229600" cy="28675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Reduce service level commitment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Change O&amp;M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Manage demands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Acquire or improve assets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i="1" dirty="0">
                <a:solidFill>
                  <a:srgbClr val="B44619"/>
                </a:solidFill>
              </a:rPr>
              <a:t>Consult Council and the public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097281"/>
            <a:ext cx="6946900" cy="399780"/>
          </a:xfrm>
        </p:spPr>
        <p:txBody>
          <a:bodyPr/>
          <a:lstStyle/>
          <a:p>
            <a:pPr marL="0" indent="0"/>
            <a:r>
              <a:rPr lang="en-CA" dirty="0"/>
              <a:t>Are there gaps between </a:t>
            </a:r>
            <a:r>
              <a:rPr lang="en-CA" i="1" dirty="0"/>
              <a:t>current</a:t>
            </a:r>
            <a:r>
              <a:rPr lang="en-CA" dirty="0"/>
              <a:t> performance and LOS goals?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81200" y="2907329"/>
            <a:ext cx="8229600" cy="3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kern="1200">
                <a:solidFill>
                  <a:srgbClr val="49A648"/>
                </a:solidFill>
                <a:latin typeface="Arial Bold"/>
                <a:ea typeface="ＭＳ Ｐゴシック" charset="-128"/>
                <a:cs typeface="Arial Bold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7145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16095"/>
                </a:solidFill>
                <a:effectLst/>
                <a:uLnTx/>
                <a:uFillTx/>
                <a:latin typeface="Verdana"/>
                <a:ea typeface="ＭＳ Ｐゴシック" charset="-128"/>
                <a:cs typeface="Verdana"/>
              </a:rPr>
              <a:t>How can gaps be addressed?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114550" y="2103624"/>
            <a:ext cx="8229600" cy="5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2F83CD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Too low,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or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F83CD"/>
                </a:solidFill>
                <a:effectLst/>
                <a:uLnTx/>
                <a:uFillTx/>
                <a:latin typeface="Verdana"/>
                <a:ea typeface="ＭＳ Ｐゴシック" charset="-128"/>
              </a:rPr>
              <a:t> too high?</a:t>
            </a:r>
          </a:p>
        </p:txBody>
      </p:sp>
    </p:spTree>
    <p:extLst>
      <p:ext uri="{BB962C8B-B14F-4D97-AF65-F5344CB8AC3E}">
        <p14:creationId xmlns:p14="http://schemas.microsoft.com/office/powerpoint/2010/main" val="1629915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CCD434F6-6B8B-4048-87B5-890B7FEDD0BE}" vid="{37C9ED31-5598-2143-A85B-53490286C4A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8561</TotalTime>
  <Words>534</Words>
  <Application>Microsoft Office PowerPoint</Application>
  <PresentationFormat>Widescreen</PresentationFormat>
  <Paragraphs>109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Bold</vt:lpstr>
      <vt:lpstr>Calibri</vt:lpstr>
      <vt:lpstr>Calibri Light</vt:lpstr>
      <vt:lpstr>Courier New</vt:lpstr>
      <vt:lpstr>Shree Devanagari 714</vt:lpstr>
      <vt:lpstr>Verdana</vt:lpstr>
      <vt:lpstr>Office Theme</vt:lpstr>
      <vt:lpstr>1_Office Theme</vt:lpstr>
      <vt:lpstr>3_Office Theme</vt:lpstr>
      <vt:lpstr>AIM Network 2021 Asset Management Conference    Level of Service Workshop</vt:lpstr>
      <vt:lpstr>PowerPoint Presentation</vt:lpstr>
      <vt:lpstr>What Are Levels of Service?</vt:lpstr>
      <vt:lpstr>Corporate Strategic Context</vt:lpstr>
      <vt:lpstr>Levels of Service Reporting</vt:lpstr>
      <vt:lpstr>Levels of Service Template – Seven Steps</vt:lpstr>
      <vt:lpstr>Levels of Service Template</vt:lpstr>
      <vt:lpstr>Service Characteristics</vt:lpstr>
      <vt:lpstr>Current Performance Gaps</vt:lpstr>
      <vt:lpstr>Sustainability Gaps</vt:lpstr>
      <vt:lpstr>Options to Address Gaps</vt:lpstr>
      <vt:lpstr>Activity</vt:lpstr>
      <vt:lpstr>Template: Reporting 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Management Cohort Program</dc:title>
  <dc:creator>Daisy</dc:creator>
  <cp:lastModifiedBy>Matt Delorme</cp:lastModifiedBy>
  <cp:revision>37</cp:revision>
  <cp:lastPrinted>2021-11-10T11:41:49Z</cp:lastPrinted>
  <dcterms:created xsi:type="dcterms:W3CDTF">2020-08-08T19:40:21Z</dcterms:created>
  <dcterms:modified xsi:type="dcterms:W3CDTF">2021-11-26T11:51:13Z</dcterms:modified>
</cp:coreProperties>
</file>